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ppt/diagrams/data29.xml" ContentType="application/vnd.openxmlformats-officedocument.drawingml.diagramData+xml"/>
  <Override PartName="/ppt/diagrams/layout29.xml" ContentType="application/vnd.openxmlformats-officedocument.drawingml.diagramLayout+xml"/>
  <Override PartName="/ppt/diagrams/quickStyle29.xml" ContentType="application/vnd.openxmlformats-officedocument.drawingml.diagramStyle+xml"/>
  <Override PartName="/ppt/diagrams/colors29.xml" ContentType="application/vnd.openxmlformats-officedocument.drawingml.diagramColors+xml"/>
  <Override PartName="/ppt/diagrams/drawing29.xml" ContentType="application/vnd.ms-office.drawingml.diagramDrawing+xml"/>
  <Override PartName="/ppt/diagrams/data30.xml" ContentType="application/vnd.openxmlformats-officedocument.drawingml.diagramData+xml"/>
  <Override PartName="/ppt/diagrams/layout30.xml" ContentType="application/vnd.openxmlformats-officedocument.drawingml.diagramLayout+xml"/>
  <Override PartName="/ppt/diagrams/quickStyle30.xml" ContentType="application/vnd.openxmlformats-officedocument.drawingml.diagramStyle+xml"/>
  <Override PartName="/ppt/diagrams/colors30.xml" ContentType="application/vnd.openxmlformats-officedocument.drawingml.diagramColors+xml"/>
  <Override PartName="/ppt/diagrams/drawing30.xml" ContentType="application/vnd.ms-office.drawingml.diagramDrawing+xml"/>
  <Override PartName="/ppt/diagrams/data31.xml" ContentType="application/vnd.openxmlformats-officedocument.drawingml.diagramData+xml"/>
  <Override PartName="/ppt/diagrams/layout31.xml" ContentType="application/vnd.openxmlformats-officedocument.drawingml.diagramLayout+xml"/>
  <Override PartName="/ppt/diagrams/quickStyle31.xml" ContentType="application/vnd.openxmlformats-officedocument.drawingml.diagramStyle+xml"/>
  <Override PartName="/ppt/diagrams/colors31.xml" ContentType="application/vnd.openxmlformats-officedocument.drawingml.diagramColors+xml"/>
  <Override PartName="/ppt/diagrams/drawing31.xml" ContentType="application/vnd.ms-office.drawingml.diagramDrawing+xml"/>
  <Override PartName="/ppt/diagrams/data32.xml" ContentType="application/vnd.openxmlformats-officedocument.drawingml.diagramData+xml"/>
  <Override PartName="/ppt/diagrams/layout32.xml" ContentType="application/vnd.openxmlformats-officedocument.drawingml.diagramLayout+xml"/>
  <Override PartName="/ppt/diagrams/quickStyle32.xml" ContentType="application/vnd.openxmlformats-officedocument.drawingml.diagramStyle+xml"/>
  <Override PartName="/ppt/diagrams/colors32.xml" ContentType="application/vnd.openxmlformats-officedocument.drawingml.diagramColors+xml"/>
  <Override PartName="/ppt/diagrams/drawing32.xml" ContentType="application/vnd.ms-office.drawingml.diagramDrawing+xml"/>
  <Override PartName="/ppt/diagrams/data33.xml" ContentType="application/vnd.openxmlformats-officedocument.drawingml.diagramData+xml"/>
  <Override PartName="/ppt/diagrams/layout33.xml" ContentType="application/vnd.openxmlformats-officedocument.drawingml.diagramLayout+xml"/>
  <Override PartName="/ppt/diagrams/quickStyle33.xml" ContentType="application/vnd.openxmlformats-officedocument.drawingml.diagramStyle+xml"/>
  <Override PartName="/ppt/diagrams/colors33.xml" ContentType="application/vnd.openxmlformats-officedocument.drawingml.diagramColors+xml"/>
  <Override PartName="/ppt/diagrams/drawing33.xml" ContentType="application/vnd.ms-office.drawingml.diagramDrawing+xml"/>
  <Override PartName="/ppt/diagrams/data34.xml" ContentType="application/vnd.openxmlformats-officedocument.drawingml.diagramData+xml"/>
  <Override PartName="/ppt/diagrams/layout34.xml" ContentType="application/vnd.openxmlformats-officedocument.drawingml.diagramLayout+xml"/>
  <Override PartName="/ppt/diagrams/quickStyle34.xml" ContentType="application/vnd.openxmlformats-officedocument.drawingml.diagramStyle+xml"/>
  <Override PartName="/ppt/diagrams/colors34.xml" ContentType="application/vnd.openxmlformats-officedocument.drawingml.diagramColors+xml"/>
  <Override PartName="/ppt/diagrams/drawing34.xml" ContentType="application/vnd.ms-office.drawingml.diagramDrawing+xml"/>
  <Override PartName="/ppt/diagrams/data35.xml" ContentType="application/vnd.openxmlformats-officedocument.drawingml.diagramData+xml"/>
  <Override PartName="/ppt/diagrams/layout35.xml" ContentType="application/vnd.openxmlformats-officedocument.drawingml.diagramLayout+xml"/>
  <Override PartName="/ppt/diagrams/quickStyle35.xml" ContentType="application/vnd.openxmlformats-officedocument.drawingml.diagramStyle+xml"/>
  <Override PartName="/ppt/diagrams/colors35.xml" ContentType="application/vnd.openxmlformats-officedocument.drawingml.diagramColors+xml"/>
  <Override PartName="/ppt/diagrams/drawing35.xml" ContentType="application/vnd.ms-office.drawingml.diagramDrawing+xml"/>
  <Override PartName="/ppt/diagrams/data36.xml" ContentType="application/vnd.openxmlformats-officedocument.drawingml.diagramData+xml"/>
  <Override PartName="/ppt/diagrams/layout36.xml" ContentType="application/vnd.openxmlformats-officedocument.drawingml.diagramLayout+xml"/>
  <Override PartName="/ppt/diagrams/quickStyle36.xml" ContentType="application/vnd.openxmlformats-officedocument.drawingml.diagramStyle+xml"/>
  <Override PartName="/ppt/diagrams/colors36.xml" ContentType="application/vnd.openxmlformats-officedocument.drawingml.diagramColors+xml"/>
  <Override PartName="/ppt/diagrams/drawing36.xml" ContentType="application/vnd.ms-office.drawingml.diagramDrawing+xml"/>
  <Override PartName="/ppt/diagrams/data37.xml" ContentType="application/vnd.openxmlformats-officedocument.drawingml.diagramData+xml"/>
  <Override PartName="/ppt/diagrams/layout37.xml" ContentType="application/vnd.openxmlformats-officedocument.drawingml.diagramLayout+xml"/>
  <Override PartName="/ppt/diagrams/quickStyle37.xml" ContentType="application/vnd.openxmlformats-officedocument.drawingml.diagramStyle+xml"/>
  <Override PartName="/ppt/diagrams/colors37.xml" ContentType="application/vnd.openxmlformats-officedocument.drawingml.diagramColors+xml"/>
  <Override PartName="/ppt/diagrams/drawing37.xml" ContentType="application/vnd.ms-office.drawingml.diagramDrawing+xml"/>
  <Override PartName="/ppt/diagrams/data38.xml" ContentType="application/vnd.openxmlformats-officedocument.drawingml.diagramData+xml"/>
  <Override PartName="/ppt/diagrams/layout38.xml" ContentType="application/vnd.openxmlformats-officedocument.drawingml.diagramLayout+xml"/>
  <Override PartName="/ppt/diagrams/quickStyle38.xml" ContentType="application/vnd.openxmlformats-officedocument.drawingml.diagramStyle+xml"/>
  <Override PartName="/ppt/diagrams/colors38.xml" ContentType="application/vnd.openxmlformats-officedocument.drawingml.diagramColors+xml"/>
  <Override PartName="/ppt/diagrams/drawing38.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2" r:id="rId7"/>
    <p:sldId id="263" r:id="rId8"/>
    <p:sldId id="264" r:id="rId9"/>
    <p:sldId id="265" r:id="rId10"/>
    <p:sldId id="266" r:id="rId11"/>
    <p:sldId id="267" r:id="rId12"/>
    <p:sldId id="268" r:id="rId13"/>
    <p:sldId id="269" r:id="rId14"/>
    <p:sldId id="272" r:id="rId15"/>
    <p:sldId id="270" r:id="rId16"/>
    <p:sldId id="271" r:id="rId17"/>
    <p:sldId id="273" r:id="rId18"/>
    <p:sldId id="274" r:id="rId19"/>
    <p:sldId id="275" r:id="rId20"/>
    <p:sldId id="276" r:id="rId21"/>
    <p:sldId id="277" r:id="rId22"/>
    <p:sldId id="278" r:id="rId23"/>
    <p:sldId id="279" r:id="rId24"/>
    <p:sldId id="284" r:id="rId25"/>
    <p:sldId id="280" r:id="rId26"/>
    <p:sldId id="281" r:id="rId27"/>
    <p:sldId id="282" r:id="rId28"/>
    <p:sldId id="283" r:id="rId29"/>
    <p:sldId id="285" r:id="rId30"/>
    <p:sldId id="286" r:id="rId31"/>
    <p:sldId id="287" r:id="rId32"/>
    <p:sldId id="288" r:id="rId33"/>
    <p:sldId id="289" r:id="rId34"/>
    <p:sldId id="290" r:id="rId35"/>
    <p:sldId id="291" r:id="rId36"/>
    <p:sldId id="300" r:id="rId37"/>
    <p:sldId id="301" r:id="rId38"/>
    <p:sldId id="292" r:id="rId39"/>
    <p:sldId id="293" r:id="rId40"/>
    <p:sldId id="294" r:id="rId41"/>
    <p:sldId id="295" r:id="rId42"/>
    <p:sldId id="296" r:id="rId43"/>
    <p:sldId id="297" r:id="rId44"/>
    <p:sldId id="298" r:id="rId45"/>
    <p:sldId id="299" r:id="rId46"/>
    <p:sldId id="336" r:id="rId47"/>
    <p:sldId id="337" r:id="rId48"/>
    <p:sldId id="338" r:id="rId49"/>
    <p:sldId id="339" r:id="rId50"/>
    <p:sldId id="340" r:id="rId51"/>
    <p:sldId id="341" r:id="rId52"/>
    <p:sldId id="342" r:id="rId53"/>
    <p:sldId id="343" r:id="rId54"/>
    <p:sldId id="344" r:id="rId55"/>
    <p:sldId id="345" r:id="rId56"/>
    <p:sldId id="346" r:id="rId57"/>
    <p:sldId id="347" r:id="rId58"/>
    <p:sldId id="348" r:id="rId59"/>
    <p:sldId id="302" r:id="rId60"/>
    <p:sldId id="303" r:id="rId61"/>
    <p:sldId id="304" r:id="rId62"/>
    <p:sldId id="305" r:id="rId63"/>
    <p:sldId id="307" r:id="rId64"/>
    <p:sldId id="308" r:id="rId65"/>
    <p:sldId id="306" r:id="rId66"/>
    <p:sldId id="309" r:id="rId67"/>
    <p:sldId id="310" r:id="rId68"/>
    <p:sldId id="311" r:id="rId69"/>
    <p:sldId id="312" r:id="rId70"/>
    <p:sldId id="313" r:id="rId71"/>
    <p:sldId id="314" r:id="rId72"/>
    <p:sldId id="315" r:id="rId73"/>
    <p:sldId id="316" r:id="rId74"/>
    <p:sldId id="317" r:id="rId75"/>
    <p:sldId id="318" r:id="rId76"/>
    <p:sldId id="319" r:id="rId77"/>
    <p:sldId id="320" r:id="rId78"/>
    <p:sldId id="321" r:id="rId79"/>
    <p:sldId id="322" r:id="rId80"/>
    <p:sldId id="323" r:id="rId81"/>
    <p:sldId id="324" r:id="rId82"/>
    <p:sldId id="325" r:id="rId83"/>
    <p:sldId id="326" r:id="rId84"/>
    <p:sldId id="327" r:id="rId85"/>
    <p:sldId id="329" r:id="rId86"/>
    <p:sldId id="330" r:id="rId87"/>
    <p:sldId id="331" r:id="rId88"/>
    <p:sldId id="328" r:id="rId89"/>
    <p:sldId id="335" r:id="rId90"/>
    <p:sldId id="333" r:id="rId91"/>
    <p:sldId id="334" r:id="rId9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59" d="100"/>
          <a:sy n="59" d="100"/>
        </p:scale>
        <p:origin x="964"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theme" Target="theme/theme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diagrams/_rels/data12.xml.rels><?xml version="1.0" encoding="UTF-8" standalone="yes"?>
<Relationships xmlns="http://schemas.openxmlformats.org/package/2006/relationships"><Relationship Id="rId8" Type="http://schemas.openxmlformats.org/officeDocument/2006/relationships/image" Target="../media/image57.svg"/><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image" Target="../media/image51.svg"/><Relationship Id="rId1" Type="http://schemas.openxmlformats.org/officeDocument/2006/relationships/image" Target="../media/image50.png"/><Relationship Id="rId6" Type="http://schemas.openxmlformats.org/officeDocument/2006/relationships/image" Target="../media/image55.svg"/><Relationship Id="rId5" Type="http://schemas.openxmlformats.org/officeDocument/2006/relationships/image" Target="../media/image54.png"/><Relationship Id="rId4" Type="http://schemas.openxmlformats.org/officeDocument/2006/relationships/image" Target="../media/image53.svg"/></Relationships>
</file>

<file path=ppt/diagrams/_rels/data1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9.svg"/><Relationship Id="rId1" Type="http://schemas.openxmlformats.org/officeDocument/2006/relationships/image" Target="../media/image58.png"/><Relationship Id="rId6" Type="http://schemas.openxmlformats.org/officeDocument/2006/relationships/image" Target="../media/image61.svg"/><Relationship Id="rId5" Type="http://schemas.openxmlformats.org/officeDocument/2006/relationships/image" Target="../media/image60.png"/><Relationship Id="rId4" Type="http://schemas.openxmlformats.org/officeDocument/2006/relationships/image" Target="../media/image53.svg"/></Relationships>
</file>

<file path=ppt/diagrams/_rels/data14.xml.rels><?xml version="1.0" encoding="UTF-8" standalone="yes"?>
<Relationships xmlns="http://schemas.openxmlformats.org/package/2006/relationships"><Relationship Id="rId8" Type="http://schemas.openxmlformats.org/officeDocument/2006/relationships/image" Target="../media/image69.svg"/><Relationship Id="rId3" Type="http://schemas.openxmlformats.org/officeDocument/2006/relationships/image" Target="../media/image64.png"/><Relationship Id="rId7" Type="http://schemas.openxmlformats.org/officeDocument/2006/relationships/image" Target="../media/image68.png"/><Relationship Id="rId2" Type="http://schemas.openxmlformats.org/officeDocument/2006/relationships/image" Target="../media/image63.svg"/><Relationship Id="rId1" Type="http://schemas.openxmlformats.org/officeDocument/2006/relationships/image" Target="../media/image62.png"/><Relationship Id="rId6" Type="http://schemas.openxmlformats.org/officeDocument/2006/relationships/image" Target="../media/image67.svg"/><Relationship Id="rId5" Type="http://schemas.openxmlformats.org/officeDocument/2006/relationships/image" Target="../media/image66.png"/><Relationship Id="rId4" Type="http://schemas.openxmlformats.org/officeDocument/2006/relationships/image" Target="../media/image65.svg"/></Relationships>
</file>

<file path=ppt/diagrams/_rels/data17.xml.rels><?xml version="1.0" encoding="UTF-8" standalone="yes"?>
<Relationships xmlns="http://schemas.openxmlformats.org/package/2006/relationships"><Relationship Id="rId8" Type="http://schemas.openxmlformats.org/officeDocument/2006/relationships/image" Target="../media/image78.svg"/><Relationship Id="rId3" Type="http://schemas.openxmlformats.org/officeDocument/2006/relationships/image" Target="../media/image73.png"/><Relationship Id="rId7" Type="http://schemas.openxmlformats.org/officeDocument/2006/relationships/image" Target="../media/image77.png"/><Relationship Id="rId2" Type="http://schemas.openxmlformats.org/officeDocument/2006/relationships/image" Target="../media/image72.svg"/><Relationship Id="rId1" Type="http://schemas.openxmlformats.org/officeDocument/2006/relationships/image" Target="../media/image71.png"/><Relationship Id="rId6" Type="http://schemas.openxmlformats.org/officeDocument/2006/relationships/image" Target="../media/image76.svg"/><Relationship Id="rId5" Type="http://schemas.openxmlformats.org/officeDocument/2006/relationships/image" Target="../media/image75.png"/><Relationship Id="rId4" Type="http://schemas.openxmlformats.org/officeDocument/2006/relationships/image" Target="../media/image74.svg"/></Relationships>
</file>

<file path=ppt/diagrams/_rels/data19.xml.rels><?xml version="1.0" encoding="UTF-8" standalone="yes"?>
<Relationships xmlns="http://schemas.openxmlformats.org/package/2006/relationships"><Relationship Id="rId8" Type="http://schemas.openxmlformats.org/officeDocument/2006/relationships/image" Target="../media/image88.svg"/><Relationship Id="rId13" Type="http://schemas.openxmlformats.org/officeDocument/2006/relationships/image" Target="../media/image93.png"/><Relationship Id="rId3" Type="http://schemas.openxmlformats.org/officeDocument/2006/relationships/image" Target="../media/image84.png"/><Relationship Id="rId7" Type="http://schemas.openxmlformats.org/officeDocument/2006/relationships/image" Target="../media/image87.png"/><Relationship Id="rId12" Type="http://schemas.openxmlformats.org/officeDocument/2006/relationships/image" Target="../media/image92.svg"/><Relationship Id="rId2" Type="http://schemas.openxmlformats.org/officeDocument/2006/relationships/image" Target="../media/image83.svg"/><Relationship Id="rId1" Type="http://schemas.openxmlformats.org/officeDocument/2006/relationships/image" Target="../media/image82.png"/><Relationship Id="rId6" Type="http://schemas.openxmlformats.org/officeDocument/2006/relationships/image" Target="../media/image86.svg"/><Relationship Id="rId11" Type="http://schemas.openxmlformats.org/officeDocument/2006/relationships/image" Target="../media/image91.png"/><Relationship Id="rId5" Type="http://schemas.openxmlformats.org/officeDocument/2006/relationships/image" Target="../media/image80.png"/><Relationship Id="rId10" Type="http://schemas.openxmlformats.org/officeDocument/2006/relationships/image" Target="../media/image90.svg"/><Relationship Id="rId4" Type="http://schemas.openxmlformats.org/officeDocument/2006/relationships/image" Target="../media/image85.svg"/><Relationship Id="rId9" Type="http://schemas.openxmlformats.org/officeDocument/2006/relationships/image" Target="../media/image89.png"/><Relationship Id="rId14" Type="http://schemas.openxmlformats.org/officeDocument/2006/relationships/image" Target="../media/image94.svg"/></Relationships>
</file>

<file path=ppt/diagrams/_rels/data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svg"/><Relationship Id="rId1" Type="http://schemas.openxmlformats.org/officeDocument/2006/relationships/image" Target="../media/image1.png"/><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diagrams/_rels/data20.xml.rels><?xml version="1.0" encoding="UTF-8" standalone="yes"?>
<Relationships xmlns="http://schemas.openxmlformats.org/package/2006/relationships"><Relationship Id="rId8" Type="http://schemas.openxmlformats.org/officeDocument/2006/relationships/image" Target="../media/image102.svg"/><Relationship Id="rId3" Type="http://schemas.openxmlformats.org/officeDocument/2006/relationships/image" Target="../media/image97.png"/><Relationship Id="rId7" Type="http://schemas.openxmlformats.org/officeDocument/2006/relationships/image" Target="../media/image101.png"/><Relationship Id="rId12" Type="http://schemas.openxmlformats.org/officeDocument/2006/relationships/image" Target="../media/image106.svg"/><Relationship Id="rId2" Type="http://schemas.openxmlformats.org/officeDocument/2006/relationships/image" Target="../media/image96.svg"/><Relationship Id="rId1" Type="http://schemas.openxmlformats.org/officeDocument/2006/relationships/image" Target="../media/image95.png"/><Relationship Id="rId6" Type="http://schemas.openxmlformats.org/officeDocument/2006/relationships/image" Target="../media/image100.svg"/><Relationship Id="rId11" Type="http://schemas.openxmlformats.org/officeDocument/2006/relationships/image" Target="../media/image105.png"/><Relationship Id="rId5" Type="http://schemas.openxmlformats.org/officeDocument/2006/relationships/image" Target="../media/image99.png"/><Relationship Id="rId10" Type="http://schemas.openxmlformats.org/officeDocument/2006/relationships/image" Target="../media/image104.svg"/><Relationship Id="rId4" Type="http://schemas.openxmlformats.org/officeDocument/2006/relationships/image" Target="../media/image98.svg"/><Relationship Id="rId9" Type="http://schemas.openxmlformats.org/officeDocument/2006/relationships/image" Target="../media/image103.png"/></Relationships>
</file>

<file path=ppt/diagrams/_rels/data22.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6.svg"/><Relationship Id="rId1" Type="http://schemas.openxmlformats.org/officeDocument/2006/relationships/image" Target="../media/image5.png"/><Relationship Id="rId4" Type="http://schemas.openxmlformats.org/officeDocument/2006/relationships/image" Target="../media/image111.svg"/></Relationships>
</file>

<file path=ppt/diagrams/_rels/data23.xml.rels><?xml version="1.0" encoding="UTF-8" standalone="yes"?>
<Relationships xmlns="http://schemas.openxmlformats.org/package/2006/relationships"><Relationship Id="rId8" Type="http://schemas.openxmlformats.org/officeDocument/2006/relationships/image" Target="../media/image121.svg"/><Relationship Id="rId3" Type="http://schemas.openxmlformats.org/officeDocument/2006/relationships/image" Target="../media/image118.png"/><Relationship Id="rId7" Type="http://schemas.openxmlformats.org/officeDocument/2006/relationships/image" Target="../media/image120.png"/><Relationship Id="rId2" Type="http://schemas.openxmlformats.org/officeDocument/2006/relationships/image" Target="../media/image117.svg"/><Relationship Id="rId1" Type="http://schemas.openxmlformats.org/officeDocument/2006/relationships/image" Target="../media/image116.png"/><Relationship Id="rId6" Type="http://schemas.openxmlformats.org/officeDocument/2006/relationships/image" Target="../media/image42.svg"/><Relationship Id="rId5" Type="http://schemas.openxmlformats.org/officeDocument/2006/relationships/image" Target="../media/image41.png"/><Relationship Id="rId4" Type="http://schemas.openxmlformats.org/officeDocument/2006/relationships/image" Target="../media/image119.svg"/></Relationships>
</file>

<file path=ppt/diagrams/_rels/data24.xml.rels><?xml version="1.0" encoding="UTF-8" standalone="yes"?>
<Relationships xmlns="http://schemas.openxmlformats.org/package/2006/relationships"><Relationship Id="rId8" Type="http://schemas.openxmlformats.org/officeDocument/2006/relationships/image" Target="../media/image129.svg"/><Relationship Id="rId3" Type="http://schemas.openxmlformats.org/officeDocument/2006/relationships/image" Target="../media/image124.png"/><Relationship Id="rId7" Type="http://schemas.openxmlformats.org/officeDocument/2006/relationships/image" Target="../media/image128.png"/><Relationship Id="rId2" Type="http://schemas.openxmlformats.org/officeDocument/2006/relationships/image" Target="../media/image123.svg"/><Relationship Id="rId1" Type="http://schemas.openxmlformats.org/officeDocument/2006/relationships/image" Target="../media/image122.png"/><Relationship Id="rId6" Type="http://schemas.openxmlformats.org/officeDocument/2006/relationships/image" Target="../media/image127.svg"/><Relationship Id="rId5" Type="http://schemas.openxmlformats.org/officeDocument/2006/relationships/image" Target="../media/image126.png"/><Relationship Id="rId4" Type="http://schemas.openxmlformats.org/officeDocument/2006/relationships/image" Target="../media/image125.svg"/></Relationships>
</file>

<file path=ppt/diagrams/_rels/data3.xml.rels><?xml version="1.0" encoding="UTF-8" standalone="yes"?>
<Relationships xmlns="http://schemas.openxmlformats.org/package/2006/relationships"><Relationship Id="rId8" Type="http://schemas.openxmlformats.org/officeDocument/2006/relationships/image" Target="../media/image14.svg"/><Relationship Id="rId13" Type="http://schemas.openxmlformats.org/officeDocument/2006/relationships/image" Target="../media/image19.png"/><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image" Target="../media/image18.sv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11" Type="http://schemas.openxmlformats.org/officeDocument/2006/relationships/image" Target="../media/image17.png"/><Relationship Id="rId5" Type="http://schemas.openxmlformats.org/officeDocument/2006/relationships/image" Target="../media/image11.png"/><Relationship Id="rId10" Type="http://schemas.openxmlformats.org/officeDocument/2006/relationships/image" Target="../media/image16.svg"/><Relationship Id="rId4" Type="http://schemas.openxmlformats.org/officeDocument/2006/relationships/image" Target="../media/image10.svg"/><Relationship Id="rId9" Type="http://schemas.openxmlformats.org/officeDocument/2006/relationships/image" Target="../media/image15.png"/><Relationship Id="rId14" Type="http://schemas.openxmlformats.org/officeDocument/2006/relationships/image" Target="../media/image20.svg"/></Relationships>
</file>

<file path=ppt/diagrams/_rels/data30.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6.svg"/><Relationship Id="rId1" Type="http://schemas.openxmlformats.org/officeDocument/2006/relationships/image" Target="../media/image135.png"/><Relationship Id="rId4" Type="http://schemas.openxmlformats.org/officeDocument/2006/relationships/image" Target="../media/image138.svg"/></Relationships>
</file>

<file path=ppt/diagrams/_rels/data31.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svg"/><Relationship Id="rId1" Type="http://schemas.openxmlformats.org/officeDocument/2006/relationships/image" Target="../media/image144.png"/><Relationship Id="rId6" Type="http://schemas.openxmlformats.org/officeDocument/2006/relationships/image" Target="../media/image149.svg"/><Relationship Id="rId5" Type="http://schemas.openxmlformats.org/officeDocument/2006/relationships/image" Target="../media/image148.png"/><Relationship Id="rId4" Type="http://schemas.openxmlformats.org/officeDocument/2006/relationships/image" Target="../media/image147.svg"/></Relationships>
</file>

<file path=ppt/diagrams/_rels/data32.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52.png"/><Relationship Id="rId7" Type="http://schemas.openxmlformats.org/officeDocument/2006/relationships/image" Target="../media/image15.png"/><Relationship Id="rId2" Type="http://schemas.openxmlformats.org/officeDocument/2006/relationships/image" Target="../media/image151.svg"/><Relationship Id="rId1" Type="http://schemas.openxmlformats.org/officeDocument/2006/relationships/image" Target="../media/image150.png"/><Relationship Id="rId6" Type="http://schemas.openxmlformats.org/officeDocument/2006/relationships/image" Target="../media/image155.svg"/><Relationship Id="rId5" Type="http://schemas.openxmlformats.org/officeDocument/2006/relationships/image" Target="../media/image154.png"/><Relationship Id="rId4" Type="http://schemas.openxmlformats.org/officeDocument/2006/relationships/image" Target="../media/image153.svg"/></Relationships>
</file>

<file path=ppt/diagrams/_rels/data3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157.svg"/><Relationship Id="rId1" Type="http://schemas.openxmlformats.org/officeDocument/2006/relationships/image" Target="../media/image156.png"/><Relationship Id="rId6" Type="http://schemas.openxmlformats.org/officeDocument/2006/relationships/image" Target="../media/image160.svg"/><Relationship Id="rId5" Type="http://schemas.openxmlformats.org/officeDocument/2006/relationships/image" Target="../media/image159.png"/><Relationship Id="rId4" Type="http://schemas.openxmlformats.org/officeDocument/2006/relationships/image" Target="../media/image158.svg"/></Relationships>
</file>

<file path=ppt/diagrams/_rels/data38.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image" Target="../media/image176.svg"/><Relationship Id="rId1" Type="http://schemas.openxmlformats.org/officeDocument/2006/relationships/image" Target="../media/image3.png"/><Relationship Id="rId6" Type="http://schemas.openxmlformats.org/officeDocument/2006/relationships/image" Target="../media/image180.svg"/><Relationship Id="rId5" Type="http://schemas.openxmlformats.org/officeDocument/2006/relationships/image" Target="../media/image179.png"/><Relationship Id="rId4" Type="http://schemas.openxmlformats.org/officeDocument/2006/relationships/image" Target="../media/image178.svg"/></Relationships>
</file>

<file path=ppt/diagrams/_rels/data8.xml.rels><?xml version="1.0" encoding="UTF-8" standalone="yes"?>
<Relationships xmlns="http://schemas.openxmlformats.org/package/2006/relationships"><Relationship Id="rId8" Type="http://schemas.openxmlformats.org/officeDocument/2006/relationships/image" Target="../media/image30.sv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svg"/><Relationship Id="rId1" Type="http://schemas.openxmlformats.org/officeDocument/2006/relationships/image" Target="../media/image23.png"/><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svg"/></Relationships>
</file>

<file path=ppt/diagrams/_rels/data9.xml.rels><?xml version="1.0" encoding="UTF-8" standalone="yes"?>
<Relationships xmlns="http://schemas.openxmlformats.org/package/2006/relationships"><Relationship Id="rId8" Type="http://schemas.openxmlformats.org/officeDocument/2006/relationships/image" Target="../media/image48.sv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image" Target="../media/image42.svg"/><Relationship Id="rId1" Type="http://schemas.openxmlformats.org/officeDocument/2006/relationships/image" Target="../media/image41.png"/><Relationship Id="rId6" Type="http://schemas.openxmlformats.org/officeDocument/2006/relationships/image" Target="../media/image46.svg"/><Relationship Id="rId5" Type="http://schemas.openxmlformats.org/officeDocument/2006/relationships/image" Target="../media/image45.png"/><Relationship Id="rId4" Type="http://schemas.openxmlformats.org/officeDocument/2006/relationships/image" Target="../media/image44.svg"/></Relationships>
</file>

<file path=ppt/diagrams/_rels/drawing12.xml.rels><?xml version="1.0" encoding="UTF-8" standalone="yes"?>
<Relationships xmlns="http://schemas.openxmlformats.org/package/2006/relationships"><Relationship Id="rId8" Type="http://schemas.openxmlformats.org/officeDocument/2006/relationships/image" Target="../media/image57.svg"/><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image" Target="../media/image51.svg"/><Relationship Id="rId1" Type="http://schemas.openxmlformats.org/officeDocument/2006/relationships/image" Target="../media/image50.png"/><Relationship Id="rId6" Type="http://schemas.openxmlformats.org/officeDocument/2006/relationships/image" Target="../media/image55.svg"/><Relationship Id="rId5" Type="http://schemas.openxmlformats.org/officeDocument/2006/relationships/image" Target="../media/image54.png"/><Relationship Id="rId4" Type="http://schemas.openxmlformats.org/officeDocument/2006/relationships/image" Target="../media/image53.svg"/></Relationships>
</file>

<file path=ppt/diagrams/_rels/drawing1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9.svg"/><Relationship Id="rId1" Type="http://schemas.openxmlformats.org/officeDocument/2006/relationships/image" Target="../media/image58.png"/><Relationship Id="rId6" Type="http://schemas.openxmlformats.org/officeDocument/2006/relationships/image" Target="../media/image61.svg"/><Relationship Id="rId5" Type="http://schemas.openxmlformats.org/officeDocument/2006/relationships/image" Target="../media/image60.png"/><Relationship Id="rId4" Type="http://schemas.openxmlformats.org/officeDocument/2006/relationships/image" Target="../media/image53.svg"/></Relationships>
</file>

<file path=ppt/diagrams/_rels/drawing14.xml.rels><?xml version="1.0" encoding="UTF-8" standalone="yes"?>
<Relationships xmlns="http://schemas.openxmlformats.org/package/2006/relationships"><Relationship Id="rId8" Type="http://schemas.openxmlformats.org/officeDocument/2006/relationships/image" Target="../media/image69.svg"/><Relationship Id="rId3" Type="http://schemas.openxmlformats.org/officeDocument/2006/relationships/image" Target="../media/image64.png"/><Relationship Id="rId7" Type="http://schemas.openxmlformats.org/officeDocument/2006/relationships/image" Target="../media/image68.png"/><Relationship Id="rId2" Type="http://schemas.openxmlformats.org/officeDocument/2006/relationships/image" Target="../media/image63.svg"/><Relationship Id="rId1" Type="http://schemas.openxmlformats.org/officeDocument/2006/relationships/image" Target="../media/image62.png"/><Relationship Id="rId6" Type="http://schemas.openxmlformats.org/officeDocument/2006/relationships/image" Target="../media/image67.svg"/><Relationship Id="rId5" Type="http://schemas.openxmlformats.org/officeDocument/2006/relationships/image" Target="../media/image66.png"/><Relationship Id="rId4" Type="http://schemas.openxmlformats.org/officeDocument/2006/relationships/image" Target="../media/image65.svg"/></Relationships>
</file>

<file path=ppt/diagrams/_rels/drawing17.xml.rels><?xml version="1.0" encoding="UTF-8" standalone="yes"?>
<Relationships xmlns="http://schemas.openxmlformats.org/package/2006/relationships"><Relationship Id="rId8" Type="http://schemas.openxmlformats.org/officeDocument/2006/relationships/image" Target="../media/image78.svg"/><Relationship Id="rId3" Type="http://schemas.openxmlformats.org/officeDocument/2006/relationships/image" Target="../media/image73.png"/><Relationship Id="rId7" Type="http://schemas.openxmlformats.org/officeDocument/2006/relationships/image" Target="../media/image77.png"/><Relationship Id="rId2" Type="http://schemas.openxmlformats.org/officeDocument/2006/relationships/image" Target="../media/image72.svg"/><Relationship Id="rId1" Type="http://schemas.openxmlformats.org/officeDocument/2006/relationships/image" Target="../media/image71.png"/><Relationship Id="rId6" Type="http://schemas.openxmlformats.org/officeDocument/2006/relationships/image" Target="../media/image76.svg"/><Relationship Id="rId5" Type="http://schemas.openxmlformats.org/officeDocument/2006/relationships/image" Target="../media/image75.png"/><Relationship Id="rId4" Type="http://schemas.openxmlformats.org/officeDocument/2006/relationships/image" Target="../media/image74.svg"/></Relationships>
</file>

<file path=ppt/diagrams/_rels/drawing19.xml.rels><?xml version="1.0" encoding="UTF-8" standalone="yes"?>
<Relationships xmlns="http://schemas.openxmlformats.org/package/2006/relationships"><Relationship Id="rId8" Type="http://schemas.openxmlformats.org/officeDocument/2006/relationships/image" Target="../media/image88.svg"/><Relationship Id="rId13" Type="http://schemas.openxmlformats.org/officeDocument/2006/relationships/image" Target="../media/image93.png"/><Relationship Id="rId3" Type="http://schemas.openxmlformats.org/officeDocument/2006/relationships/image" Target="../media/image84.png"/><Relationship Id="rId7" Type="http://schemas.openxmlformats.org/officeDocument/2006/relationships/image" Target="../media/image87.png"/><Relationship Id="rId12" Type="http://schemas.openxmlformats.org/officeDocument/2006/relationships/image" Target="../media/image92.svg"/><Relationship Id="rId2" Type="http://schemas.openxmlformats.org/officeDocument/2006/relationships/image" Target="../media/image83.svg"/><Relationship Id="rId1" Type="http://schemas.openxmlformats.org/officeDocument/2006/relationships/image" Target="../media/image82.png"/><Relationship Id="rId6" Type="http://schemas.openxmlformats.org/officeDocument/2006/relationships/image" Target="../media/image86.svg"/><Relationship Id="rId11" Type="http://schemas.openxmlformats.org/officeDocument/2006/relationships/image" Target="../media/image91.png"/><Relationship Id="rId5" Type="http://schemas.openxmlformats.org/officeDocument/2006/relationships/image" Target="../media/image80.png"/><Relationship Id="rId10" Type="http://schemas.openxmlformats.org/officeDocument/2006/relationships/image" Target="../media/image90.svg"/><Relationship Id="rId4" Type="http://schemas.openxmlformats.org/officeDocument/2006/relationships/image" Target="../media/image85.svg"/><Relationship Id="rId9" Type="http://schemas.openxmlformats.org/officeDocument/2006/relationships/image" Target="../media/image89.png"/><Relationship Id="rId14" Type="http://schemas.openxmlformats.org/officeDocument/2006/relationships/image" Target="../media/image94.svg"/></Relationships>
</file>

<file path=ppt/diagrams/_rels/drawing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svg"/><Relationship Id="rId1" Type="http://schemas.openxmlformats.org/officeDocument/2006/relationships/image" Target="../media/image1.png"/><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diagrams/_rels/drawing20.xml.rels><?xml version="1.0" encoding="UTF-8" standalone="yes"?>
<Relationships xmlns="http://schemas.openxmlformats.org/package/2006/relationships"><Relationship Id="rId8" Type="http://schemas.openxmlformats.org/officeDocument/2006/relationships/image" Target="../media/image102.svg"/><Relationship Id="rId3" Type="http://schemas.openxmlformats.org/officeDocument/2006/relationships/image" Target="../media/image97.png"/><Relationship Id="rId7" Type="http://schemas.openxmlformats.org/officeDocument/2006/relationships/image" Target="../media/image101.png"/><Relationship Id="rId12" Type="http://schemas.openxmlformats.org/officeDocument/2006/relationships/image" Target="../media/image106.svg"/><Relationship Id="rId2" Type="http://schemas.openxmlformats.org/officeDocument/2006/relationships/image" Target="../media/image96.svg"/><Relationship Id="rId1" Type="http://schemas.openxmlformats.org/officeDocument/2006/relationships/image" Target="../media/image95.png"/><Relationship Id="rId6" Type="http://schemas.openxmlformats.org/officeDocument/2006/relationships/image" Target="../media/image100.svg"/><Relationship Id="rId11" Type="http://schemas.openxmlformats.org/officeDocument/2006/relationships/image" Target="../media/image105.png"/><Relationship Id="rId5" Type="http://schemas.openxmlformats.org/officeDocument/2006/relationships/image" Target="../media/image99.png"/><Relationship Id="rId10" Type="http://schemas.openxmlformats.org/officeDocument/2006/relationships/image" Target="../media/image104.svg"/><Relationship Id="rId4" Type="http://schemas.openxmlformats.org/officeDocument/2006/relationships/image" Target="../media/image98.svg"/><Relationship Id="rId9" Type="http://schemas.openxmlformats.org/officeDocument/2006/relationships/image" Target="../media/image103.png"/></Relationships>
</file>

<file path=ppt/diagrams/_rels/drawing22.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6.svg"/><Relationship Id="rId1" Type="http://schemas.openxmlformats.org/officeDocument/2006/relationships/image" Target="../media/image5.png"/><Relationship Id="rId4" Type="http://schemas.openxmlformats.org/officeDocument/2006/relationships/image" Target="../media/image111.svg"/></Relationships>
</file>

<file path=ppt/diagrams/_rels/drawing23.xml.rels><?xml version="1.0" encoding="UTF-8" standalone="yes"?>
<Relationships xmlns="http://schemas.openxmlformats.org/package/2006/relationships"><Relationship Id="rId8" Type="http://schemas.openxmlformats.org/officeDocument/2006/relationships/image" Target="../media/image121.svg"/><Relationship Id="rId3" Type="http://schemas.openxmlformats.org/officeDocument/2006/relationships/image" Target="../media/image118.png"/><Relationship Id="rId7" Type="http://schemas.openxmlformats.org/officeDocument/2006/relationships/image" Target="../media/image120.png"/><Relationship Id="rId2" Type="http://schemas.openxmlformats.org/officeDocument/2006/relationships/image" Target="../media/image117.svg"/><Relationship Id="rId1" Type="http://schemas.openxmlformats.org/officeDocument/2006/relationships/image" Target="../media/image116.png"/><Relationship Id="rId6" Type="http://schemas.openxmlformats.org/officeDocument/2006/relationships/image" Target="../media/image42.svg"/><Relationship Id="rId5" Type="http://schemas.openxmlformats.org/officeDocument/2006/relationships/image" Target="../media/image41.png"/><Relationship Id="rId4" Type="http://schemas.openxmlformats.org/officeDocument/2006/relationships/image" Target="../media/image119.svg"/></Relationships>
</file>

<file path=ppt/diagrams/_rels/drawing24.xml.rels><?xml version="1.0" encoding="UTF-8" standalone="yes"?>
<Relationships xmlns="http://schemas.openxmlformats.org/package/2006/relationships"><Relationship Id="rId8" Type="http://schemas.openxmlformats.org/officeDocument/2006/relationships/image" Target="../media/image129.svg"/><Relationship Id="rId3" Type="http://schemas.openxmlformats.org/officeDocument/2006/relationships/image" Target="../media/image124.png"/><Relationship Id="rId7" Type="http://schemas.openxmlformats.org/officeDocument/2006/relationships/image" Target="../media/image128.png"/><Relationship Id="rId2" Type="http://schemas.openxmlformats.org/officeDocument/2006/relationships/image" Target="../media/image123.svg"/><Relationship Id="rId1" Type="http://schemas.openxmlformats.org/officeDocument/2006/relationships/image" Target="../media/image122.png"/><Relationship Id="rId6" Type="http://schemas.openxmlformats.org/officeDocument/2006/relationships/image" Target="../media/image127.svg"/><Relationship Id="rId5" Type="http://schemas.openxmlformats.org/officeDocument/2006/relationships/image" Target="../media/image126.png"/><Relationship Id="rId4" Type="http://schemas.openxmlformats.org/officeDocument/2006/relationships/image" Target="../media/image125.svg"/></Relationships>
</file>

<file path=ppt/diagrams/_rels/drawing3.xml.rels><?xml version="1.0" encoding="UTF-8" standalone="yes"?>
<Relationships xmlns="http://schemas.openxmlformats.org/package/2006/relationships"><Relationship Id="rId8" Type="http://schemas.openxmlformats.org/officeDocument/2006/relationships/image" Target="../media/image14.svg"/><Relationship Id="rId13" Type="http://schemas.openxmlformats.org/officeDocument/2006/relationships/image" Target="../media/image19.png"/><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image" Target="../media/image18.sv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11" Type="http://schemas.openxmlformats.org/officeDocument/2006/relationships/image" Target="../media/image17.png"/><Relationship Id="rId5" Type="http://schemas.openxmlformats.org/officeDocument/2006/relationships/image" Target="../media/image11.png"/><Relationship Id="rId10" Type="http://schemas.openxmlformats.org/officeDocument/2006/relationships/image" Target="../media/image16.svg"/><Relationship Id="rId4" Type="http://schemas.openxmlformats.org/officeDocument/2006/relationships/image" Target="../media/image10.svg"/><Relationship Id="rId9" Type="http://schemas.openxmlformats.org/officeDocument/2006/relationships/image" Target="../media/image15.png"/><Relationship Id="rId14" Type="http://schemas.openxmlformats.org/officeDocument/2006/relationships/image" Target="../media/image20.svg"/></Relationships>
</file>

<file path=ppt/diagrams/_rels/drawing30.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6.svg"/><Relationship Id="rId1" Type="http://schemas.openxmlformats.org/officeDocument/2006/relationships/image" Target="../media/image135.png"/><Relationship Id="rId4" Type="http://schemas.openxmlformats.org/officeDocument/2006/relationships/image" Target="../media/image138.svg"/></Relationships>
</file>

<file path=ppt/diagrams/_rels/drawing31.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svg"/><Relationship Id="rId1" Type="http://schemas.openxmlformats.org/officeDocument/2006/relationships/image" Target="../media/image144.png"/><Relationship Id="rId6" Type="http://schemas.openxmlformats.org/officeDocument/2006/relationships/image" Target="../media/image149.svg"/><Relationship Id="rId5" Type="http://schemas.openxmlformats.org/officeDocument/2006/relationships/image" Target="../media/image148.png"/><Relationship Id="rId4" Type="http://schemas.openxmlformats.org/officeDocument/2006/relationships/image" Target="../media/image147.svg"/></Relationships>
</file>

<file path=ppt/diagrams/_rels/drawing32.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52.png"/><Relationship Id="rId7" Type="http://schemas.openxmlformats.org/officeDocument/2006/relationships/image" Target="../media/image15.png"/><Relationship Id="rId2" Type="http://schemas.openxmlformats.org/officeDocument/2006/relationships/image" Target="../media/image151.svg"/><Relationship Id="rId1" Type="http://schemas.openxmlformats.org/officeDocument/2006/relationships/image" Target="../media/image150.png"/><Relationship Id="rId6" Type="http://schemas.openxmlformats.org/officeDocument/2006/relationships/image" Target="../media/image155.svg"/><Relationship Id="rId5" Type="http://schemas.openxmlformats.org/officeDocument/2006/relationships/image" Target="../media/image154.png"/><Relationship Id="rId4" Type="http://schemas.openxmlformats.org/officeDocument/2006/relationships/image" Target="../media/image153.svg"/></Relationships>
</file>

<file path=ppt/diagrams/_rels/drawing3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157.svg"/><Relationship Id="rId1" Type="http://schemas.openxmlformats.org/officeDocument/2006/relationships/image" Target="../media/image156.png"/><Relationship Id="rId6" Type="http://schemas.openxmlformats.org/officeDocument/2006/relationships/image" Target="../media/image160.svg"/><Relationship Id="rId5" Type="http://schemas.openxmlformats.org/officeDocument/2006/relationships/image" Target="../media/image159.png"/><Relationship Id="rId4" Type="http://schemas.openxmlformats.org/officeDocument/2006/relationships/image" Target="../media/image158.svg"/></Relationships>
</file>

<file path=ppt/diagrams/_rels/drawing38.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image" Target="../media/image176.svg"/><Relationship Id="rId1" Type="http://schemas.openxmlformats.org/officeDocument/2006/relationships/image" Target="../media/image3.png"/><Relationship Id="rId6" Type="http://schemas.openxmlformats.org/officeDocument/2006/relationships/image" Target="../media/image180.svg"/><Relationship Id="rId5" Type="http://schemas.openxmlformats.org/officeDocument/2006/relationships/image" Target="../media/image179.png"/><Relationship Id="rId4" Type="http://schemas.openxmlformats.org/officeDocument/2006/relationships/image" Target="../media/image178.svg"/></Relationships>
</file>

<file path=ppt/diagrams/_rels/drawing8.xml.rels><?xml version="1.0" encoding="UTF-8" standalone="yes"?>
<Relationships xmlns="http://schemas.openxmlformats.org/package/2006/relationships"><Relationship Id="rId8" Type="http://schemas.openxmlformats.org/officeDocument/2006/relationships/image" Target="../media/image30.sv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svg"/><Relationship Id="rId1" Type="http://schemas.openxmlformats.org/officeDocument/2006/relationships/image" Target="../media/image23.png"/><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svg"/></Relationships>
</file>

<file path=ppt/diagrams/_rels/drawing9.xml.rels><?xml version="1.0" encoding="UTF-8" standalone="yes"?>
<Relationships xmlns="http://schemas.openxmlformats.org/package/2006/relationships"><Relationship Id="rId8" Type="http://schemas.openxmlformats.org/officeDocument/2006/relationships/image" Target="../media/image48.sv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image" Target="../media/image42.svg"/><Relationship Id="rId1" Type="http://schemas.openxmlformats.org/officeDocument/2006/relationships/image" Target="../media/image41.png"/><Relationship Id="rId6" Type="http://schemas.openxmlformats.org/officeDocument/2006/relationships/image" Target="../media/image46.svg"/><Relationship Id="rId5" Type="http://schemas.openxmlformats.org/officeDocument/2006/relationships/image" Target="../media/image45.png"/><Relationship Id="rId4" Type="http://schemas.openxmlformats.org/officeDocument/2006/relationships/image" Target="../media/image44.sv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a:alpha val="0"/>
      </a:schemeClr>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18/5/colors/Iconchunking_colored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accent2">
        <a:alpha val="0"/>
      </a:schemeClr>
    </dgm:fillClrLst>
    <dgm:linClrLst meth="repeat">
      <a:schemeClr val="accent2">
        <a:alpha val="0"/>
      </a:schemeClr>
    </dgm:linClrLst>
    <dgm:effectClrLst/>
    <dgm:txLinClrLst/>
    <dgm:txFillClrLst meth="repeat">
      <a:schemeClr val="accent2"/>
      <a:schemeClr val="accent3"/>
      <a:schemeClr val="accent4"/>
      <a:schemeClr val="accent5"/>
      <a:schemeClr val="accent6"/>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18/5/colors/Iconchunking_neutralbg_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a:alpha val="0"/>
      </a:schemeClr>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2.xml><?xml version="1.0" encoding="utf-8"?>
<dgm:colorsDef xmlns:dgm="http://schemas.openxmlformats.org/drawingml/2006/diagram" xmlns:a="http://schemas.openxmlformats.org/drawingml/2006/main" uniqueId="urn:microsoft.com/office/officeart/2018/5/colors/Iconchunking_neutralicontext_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bg1"/>
    </dgm:fillClrLst>
    <dgm:linClrLst meth="repeat">
      <a:schemeClr val="lt2">
        <a:alpha val="0"/>
      </a:schemeClr>
    </dgm:linClrLst>
    <dgm:effectClrLst/>
    <dgm:txLinClrLst/>
    <dgm:txFillClrLst meth="repeat">
      <a:schemeClr val="dk1"/>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dgm:fillClrLst>
    <dgm:linClrLst meth="repeat">
      <a:schemeClr val="lt2">
        <a:alpha val="0"/>
      </a:schemeClr>
    </dgm:linClrLst>
    <dgm:effectClrLst/>
    <dgm:txLinClrLst/>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33.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7.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8.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198BFD9-BCF3-4E9E-908A-984E8DF07F8D}"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56B12D0D-362C-4F80-BA09-E14CF6B2752D}">
      <dgm:prSet/>
      <dgm:spPr/>
      <dgm:t>
        <a:bodyPr/>
        <a:lstStyle/>
        <a:p>
          <a:r>
            <a:rPr lang="en-GB" dirty="0"/>
            <a:t>set of instructions or programs that tell a computer what to do</a:t>
          </a:r>
          <a:endParaRPr lang="en-US" dirty="0"/>
        </a:p>
      </dgm:t>
    </dgm:pt>
    <dgm:pt modelId="{8D74CC9F-F033-410E-BA84-B9A67F456A58}" type="parTrans" cxnId="{DA77F674-9A5B-4210-8346-F3C3834578E5}">
      <dgm:prSet/>
      <dgm:spPr/>
      <dgm:t>
        <a:bodyPr/>
        <a:lstStyle/>
        <a:p>
          <a:endParaRPr lang="en-US"/>
        </a:p>
      </dgm:t>
    </dgm:pt>
    <dgm:pt modelId="{BB5E41A4-EF86-493E-91C6-4D1A2830280A}" type="sibTrans" cxnId="{DA77F674-9A5B-4210-8346-F3C3834578E5}">
      <dgm:prSet/>
      <dgm:spPr/>
      <dgm:t>
        <a:bodyPr/>
        <a:lstStyle/>
        <a:p>
          <a:endParaRPr lang="en-US"/>
        </a:p>
      </dgm:t>
    </dgm:pt>
    <dgm:pt modelId="{D881AB05-5F6C-45A8-811D-BE3AD694F53E}">
      <dgm:prSet/>
      <dgm:spPr/>
      <dgm:t>
        <a:bodyPr/>
        <a:lstStyle/>
        <a:p>
          <a:r>
            <a:rPr lang="en-GB" dirty="0"/>
            <a:t>It enables users to interact with the hardware</a:t>
          </a:r>
          <a:endParaRPr lang="en-US" dirty="0"/>
        </a:p>
      </dgm:t>
    </dgm:pt>
    <dgm:pt modelId="{8D39BD25-1B9B-4477-9A28-FA01112C044D}" type="parTrans" cxnId="{72510E29-E283-47AB-A87D-91A08315CC61}">
      <dgm:prSet/>
      <dgm:spPr/>
      <dgm:t>
        <a:bodyPr/>
        <a:lstStyle/>
        <a:p>
          <a:endParaRPr lang="en-US"/>
        </a:p>
      </dgm:t>
    </dgm:pt>
    <dgm:pt modelId="{26B79002-5E75-46F3-A791-25659E784A15}" type="sibTrans" cxnId="{72510E29-E283-47AB-A87D-91A08315CC61}">
      <dgm:prSet/>
      <dgm:spPr/>
      <dgm:t>
        <a:bodyPr/>
        <a:lstStyle/>
        <a:p>
          <a:endParaRPr lang="en-US"/>
        </a:p>
      </dgm:t>
    </dgm:pt>
    <dgm:pt modelId="{33295E0F-6A1F-4AD1-A670-88B5B62FBA40}">
      <dgm:prSet/>
      <dgm:spPr/>
      <dgm:t>
        <a:bodyPr/>
        <a:lstStyle/>
        <a:p>
          <a:r>
            <a:rPr lang="en-GB" dirty="0"/>
            <a:t>Types of software:</a:t>
          </a:r>
          <a:endParaRPr lang="en-US" dirty="0"/>
        </a:p>
      </dgm:t>
    </dgm:pt>
    <dgm:pt modelId="{C415D2F4-4D87-4787-9464-46B98DC86663}" type="parTrans" cxnId="{987D58A8-35B1-4010-94C3-BD77BA11B298}">
      <dgm:prSet/>
      <dgm:spPr/>
      <dgm:t>
        <a:bodyPr/>
        <a:lstStyle/>
        <a:p>
          <a:endParaRPr lang="en-US"/>
        </a:p>
      </dgm:t>
    </dgm:pt>
    <dgm:pt modelId="{E2656ED7-0E13-46EE-A316-9171E07061CA}" type="sibTrans" cxnId="{987D58A8-35B1-4010-94C3-BD77BA11B298}">
      <dgm:prSet/>
      <dgm:spPr/>
      <dgm:t>
        <a:bodyPr/>
        <a:lstStyle/>
        <a:p>
          <a:endParaRPr lang="en-US"/>
        </a:p>
      </dgm:t>
    </dgm:pt>
    <dgm:pt modelId="{DEA9147D-E687-47FF-A3F1-D1CD35D5F43D}">
      <dgm:prSet/>
      <dgm:spPr/>
      <dgm:t>
        <a:bodyPr/>
        <a:lstStyle/>
        <a:p>
          <a:r>
            <a:rPr lang="en-IN" b="1" dirty="0"/>
            <a:t>System Software  </a:t>
          </a:r>
          <a:r>
            <a:rPr lang="en-IN" dirty="0"/>
            <a:t>- </a:t>
          </a:r>
          <a:r>
            <a:rPr lang="en-GB" dirty="0"/>
            <a:t>Controls and manages hardware operations; Acts as a bridge between hardware and user applications. Ex: OS, Device drivers, BIOS, etc.</a:t>
          </a:r>
          <a:endParaRPr lang="en-US" dirty="0"/>
        </a:p>
      </dgm:t>
    </dgm:pt>
    <dgm:pt modelId="{6F5A2182-BD58-47B4-B83C-7FA935D15886}" type="parTrans" cxnId="{BCAE1235-979A-4B97-A630-A59B9F908C51}">
      <dgm:prSet/>
      <dgm:spPr/>
      <dgm:t>
        <a:bodyPr/>
        <a:lstStyle/>
        <a:p>
          <a:endParaRPr lang="en-US"/>
        </a:p>
      </dgm:t>
    </dgm:pt>
    <dgm:pt modelId="{E4D8D6D7-E9B5-4D10-9392-6D2049211428}" type="sibTrans" cxnId="{BCAE1235-979A-4B97-A630-A59B9F908C51}">
      <dgm:prSet/>
      <dgm:spPr/>
      <dgm:t>
        <a:bodyPr/>
        <a:lstStyle/>
        <a:p>
          <a:endParaRPr lang="en-US"/>
        </a:p>
      </dgm:t>
    </dgm:pt>
    <dgm:pt modelId="{CB82D1EF-463E-45A4-968C-35427519C5A4}">
      <dgm:prSet/>
      <dgm:spPr/>
      <dgm:t>
        <a:bodyPr/>
        <a:lstStyle/>
        <a:p>
          <a:r>
            <a:rPr lang="en-IN" b="1" dirty="0"/>
            <a:t>Application Software </a:t>
          </a:r>
          <a:r>
            <a:rPr lang="en-IN" dirty="0"/>
            <a:t>- </a:t>
          </a:r>
          <a:r>
            <a:rPr lang="en-GB" dirty="0"/>
            <a:t>Designed to perform specific tasks for users; Runs on top of system software. Ex: MS Office, web browsers, IDE, games, etc.</a:t>
          </a:r>
          <a:endParaRPr lang="en-US" dirty="0"/>
        </a:p>
      </dgm:t>
    </dgm:pt>
    <dgm:pt modelId="{56A69E2A-6609-484A-8218-BCEF8D0C4C1E}" type="parTrans" cxnId="{87D08A18-1748-47EC-8142-47B0A4C3215A}">
      <dgm:prSet/>
      <dgm:spPr/>
      <dgm:t>
        <a:bodyPr/>
        <a:lstStyle/>
        <a:p>
          <a:endParaRPr lang="en-US"/>
        </a:p>
      </dgm:t>
    </dgm:pt>
    <dgm:pt modelId="{76B3766D-1512-4CC5-81BC-2818ACDF0DE4}" type="sibTrans" cxnId="{87D08A18-1748-47EC-8142-47B0A4C3215A}">
      <dgm:prSet/>
      <dgm:spPr/>
      <dgm:t>
        <a:bodyPr/>
        <a:lstStyle/>
        <a:p>
          <a:endParaRPr lang="en-US"/>
        </a:p>
      </dgm:t>
    </dgm:pt>
    <dgm:pt modelId="{E0C95122-2429-4391-A722-0E4D5DFCC242}" type="pres">
      <dgm:prSet presAssocID="{D198BFD9-BCF3-4E9E-908A-984E8DF07F8D}" presName="linear" presStyleCnt="0">
        <dgm:presLayoutVars>
          <dgm:animLvl val="lvl"/>
          <dgm:resizeHandles val="exact"/>
        </dgm:presLayoutVars>
      </dgm:prSet>
      <dgm:spPr/>
    </dgm:pt>
    <dgm:pt modelId="{DA1B428F-05C0-4807-B6DC-1960B564459D}" type="pres">
      <dgm:prSet presAssocID="{56B12D0D-362C-4F80-BA09-E14CF6B2752D}" presName="parentText" presStyleLbl="node1" presStyleIdx="0" presStyleCnt="3">
        <dgm:presLayoutVars>
          <dgm:chMax val="0"/>
          <dgm:bulletEnabled val="1"/>
        </dgm:presLayoutVars>
      </dgm:prSet>
      <dgm:spPr/>
    </dgm:pt>
    <dgm:pt modelId="{75E0E7CC-C7F2-4D3F-ACE4-0F556F7D0B4D}" type="pres">
      <dgm:prSet presAssocID="{BB5E41A4-EF86-493E-91C6-4D1A2830280A}" presName="spacer" presStyleCnt="0"/>
      <dgm:spPr/>
    </dgm:pt>
    <dgm:pt modelId="{BF00B240-E48C-4994-BDBC-DE702EB321A6}" type="pres">
      <dgm:prSet presAssocID="{D881AB05-5F6C-45A8-811D-BE3AD694F53E}" presName="parentText" presStyleLbl="node1" presStyleIdx="1" presStyleCnt="3">
        <dgm:presLayoutVars>
          <dgm:chMax val="0"/>
          <dgm:bulletEnabled val="1"/>
        </dgm:presLayoutVars>
      </dgm:prSet>
      <dgm:spPr/>
    </dgm:pt>
    <dgm:pt modelId="{750955A4-7AD1-4877-A927-4E507FE55533}" type="pres">
      <dgm:prSet presAssocID="{26B79002-5E75-46F3-A791-25659E784A15}" presName="spacer" presStyleCnt="0"/>
      <dgm:spPr/>
    </dgm:pt>
    <dgm:pt modelId="{03CAADB9-04D6-41B1-BC3E-938FE6884C12}" type="pres">
      <dgm:prSet presAssocID="{33295E0F-6A1F-4AD1-A670-88B5B62FBA40}" presName="parentText" presStyleLbl="node1" presStyleIdx="2" presStyleCnt="3">
        <dgm:presLayoutVars>
          <dgm:chMax val="0"/>
          <dgm:bulletEnabled val="1"/>
        </dgm:presLayoutVars>
      </dgm:prSet>
      <dgm:spPr/>
    </dgm:pt>
    <dgm:pt modelId="{4F3E4AE3-DF77-4B30-BAAB-A4B778874D65}" type="pres">
      <dgm:prSet presAssocID="{33295E0F-6A1F-4AD1-A670-88B5B62FBA40}" presName="childText" presStyleLbl="revTx" presStyleIdx="0" presStyleCnt="1">
        <dgm:presLayoutVars>
          <dgm:bulletEnabled val="1"/>
        </dgm:presLayoutVars>
      </dgm:prSet>
      <dgm:spPr/>
    </dgm:pt>
  </dgm:ptLst>
  <dgm:cxnLst>
    <dgm:cxn modelId="{87D08A18-1748-47EC-8142-47B0A4C3215A}" srcId="{33295E0F-6A1F-4AD1-A670-88B5B62FBA40}" destId="{CB82D1EF-463E-45A4-968C-35427519C5A4}" srcOrd="1" destOrd="0" parTransId="{56A69E2A-6609-484A-8218-BCEF8D0C4C1E}" sibTransId="{76B3766D-1512-4CC5-81BC-2818ACDF0DE4}"/>
    <dgm:cxn modelId="{003D8325-942E-4CAD-9C0A-9B8B56D6BB4F}" type="presOf" srcId="{CB82D1EF-463E-45A4-968C-35427519C5A4}" destId="{4F3E4AE3-DF77-4B30-BAAB-A4B778874D65}" srcOrd="0" destOrd="1" presId="urn:microsoft.com/office/officeart/2005/8/layout/vList2"/>
    <dgm:cxn modelId="{72510E29-E283-47AB-A87D-91A08315CC61}" srcId="{D198BFD9-BCF3-4E9E-908A-984E8DF07F8D}" destId="{D881AB05-5F6C-45A8-811D-BE3AD694F53E}" srcOrd="1" destOrd="0" parTransId="{8D39BD25-1B9B-4477-9A28-FA01112C044D}" sibTransId="{26B79002-5E75-46F3-A791-25659E784A15}"/>
    <dgm:cxn modelId="{BCAE1235-979A-4B97-A630-A59B9F908C51}" srcId="{33295E0F-6A1F-4AD1-A670-88B5B62FBA40}" destId="{DEA9147D-E687-47FF-A3F1-D1CD35D5F43D}" srcOrd="0" destOrd="0" parTransId="{6F5A2182-BD58-47B4-B83C-7FA935D15886}" sibTransId="{E4D8D6D7-E9B5-4D10-9392-6D2049211428}"/>
    <dgm:cxn modelId="{F21A0638-0356-4516-B678-FCD79DC05BC9}" type="presOf" srcId="{DEA9147D-E687-47FF-A3F1-D1CD35D5F43D}" destId="{4F3E4AE3-DF77-4B30-BAAB-A4B778874D65}" srcOrd="0" destOrd="0" presId="urn:microsoft.com/office/officeart/2005/8/layout/vList2"/>
    <dgm:cxn modelId="{E1403065-1229-45CA-825F-E66EC38E0F40}" type="presOf" srcId="{56B12D0D-362C-4F80-BA09-E14CF6B2752D}" destId="{DA1B428F-05C0-4807-B6DC-1960B564459D}" srcOrd="0" destOrd="0" presId="urn:microsoft.com/office/officeart/2005/8/layout/vList2"/>
    <dgm:cxn modelId="{1E6F4271-CA57-49DC-BD3C-A99311E52E7C}" type="presOf" srcId="{D198BFD9-BCF3-4E9E-908A-984E8DF07F8D}" destId="{E0C95122-2429-4391-A722-0E4D5DFCC242}" srcOrd="0" destOrd="0" presId="urn:microsoft.com/office/officeart/2005/8/layout/vList2"/>
    <dgm:cxn modelId="{DA77F674-9A5B-4210-8346-F3C3834578E5}" srcId="{D198BFD9-BCF3-4E9E-908A-984E8DF07F8D}" destId="{56B12D0D-362C-4F80-BA09-E14CF6B2752D}" srcOrd="0" destOrd="0" parTransId="{8D74CC9F-F033-410E-BA84-B9A67F456A58}" sibTransId="{BB5E41A4-EF86-493E-91C6-4D1A2830280A}"/>
    <dgm:cxn modelId="{0794D87E-6BF3-4B3E-9292-4DEA5525B6E2}" type="presOf" srcId="{D881AB05-5F6C-45A8-811D-BE3AD694F53E}" destId="{BF00B240-E48C-4994-BDBC-DE702EB321A6}" srcOrd="0" destOrd="0" presId="urn:microsoft.com/office/officeart/2005/8/layout/vList2"/>
    <dgm:cxn modelId="{5F192C92-84F4-49F4-AFE5-A8C3F957DC86}" type="presOf" srcId="{33295E0F-6A1F-4AD1-A670-88B5B62FBA40}" destId="{03CAADB9-04D6-41B1-BC3E-938FE6884C12}" srcOrd="0" destOrd="0" presId="urn:microsoft.com/office/officeart/2005/8/layout/vList2"/>
    <dgm:cxn modelId="{987D58A8-35B1-4010-94C3-BD77BA11B298}" srcId="{D198BFD9-BCF3-4E9E-908A-984E8DF07F8D}" destId="{33295E0F-6A1F-4AD1-A670-88B5B62FBA40}" srcOrd="2" destOrd="0" parTransId="{C415D2F4-4D87-4787-9464-46B98DC86663}" sibTransId="{E2656ED7-0E13-46EE-A316-9171E07061CA}"/>
    <dgm:cxn modelId="{CC16E669-C6EB-4ED2-97A7-B4DCAC85741F}" type="presParOf" srcId="{E0C95122-2429-4391-A722-0E4D5DFCC242}" destId="{DA1B428F-05C0-4807-B6DC-1960B564459D}" srcOrd="0" destOrd="0" presId="urn:microsoft.com/office/officeart/2005/8/layout/vList2"/>
    <dgm:cxn modelId="{15796740-53E9-4529-822D-5AAA7A4E7997}" type="presParOf" srcId="{E0C95122-2429-4391-A722-0E4D5DFCC242}" destId="{75E0E7CC-C7F2-4D3F-ACE4-0F556F7D0B4D}" srcOrd="1" destOrd="0" presId="urn:microsoft.com/office/officeart/2005/8/layout/vList2"/>
    <dgm:cxn modelId="{2C181F07-A9D4-4A9E-A6F0-819C7847B273}" type="presParOf" srcId="{E0C95122-2429-4391-A722-0E4D5DFCC242}" destId="{BF00B240-E48C-4994-BDBC-DE702EB321A6}" srcOrd="2" destOrd="0" presId="urn:microsoft.com/office/officeart/2005/8/layout/vList2"/>
    <dgm:cxn modelId="{89C1D0EA-7AA1-463D-A844-45E7344D7CB4}" type="presParOf" srcId="{E0C95122-2429-4391-A722-0E4D5DFCC242}" destId="{750955A4-7AD1-4877-A927-4E507FE55533}" srcOrd="3" destOrd="0" presId="urn:microsoft.com/office/officeart/2005/8/layout/vList2"/>
    <dgm:cxn modelId="{04141788-F305-45B7-868A-3241B6B4C4A2}" type="presParOf" srcId="{E0C95122-2429-4391-A722-0E4D5DFCC242}" destId="{03CAADB9-04D6-41B1-BC3E-938FE6884C12}" srcOrd="4" destOrd="0" presId="urn:microsoft.com/office/officeart/2005/8/layout/vList2"/>
    <dgm:cxn modelId="{DC49313B-47E1-4D77-BF8F-99B315B30978}" type="presParOf" srcId="{E0C95122-2429-4391-A722-0E4D5DFCC242}" destId="{4F3E4AE3-DF77-4B30-BAAB-A4B778874D65}" srcOrd="5"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C269C70B-0E26-401B-96DC-C77FBA14FA47}" type="doc">
      <dgm:prSet loTypeId="urn:microsoft.com/office/officeart/2005/8/layout/vList2" loCatId="list" qsTypeId="urn:microsoft.com/office/officeart/2005/8/quickstyle/simple1" qsCatId="simple" csTypeId="urn:microsoft.com/office/officeart/2005/8/colors/colorful5" csCatId="colorful"/>
      <dgm:spPr/>
      <dgm:t>
        <a:bodyPr/>
        <a:lstStyle/>
        <a:p>
          <a:endParaRPr lang="en-US"/>
        </a:p>
      </dgm:t>
    </dgm:pt>
    <dgm:pt modelId="{D60082EA-45AF-4583-AFB0-F3E10B84054F}">
      <dgm:prSet/>
      <dgm:spPr/>
      <dgm:t>
        <a:bodyPr/>
        <a:lstStyle/>
        <a:p>
          <a:r>
            <a:rPr lang="en-GB"/>
            <a:t>Inflexible to changes once development begins</a:t>
          </a:r>
          <a:endParaRPr lang="en-US"/>
        </a:p>
      </dgm:t>
    </dgm:pt>
    <dgm:pt modelId="{158ADB02-C5EE-42D5-B9FF-0F749C11BB63}" type="parTrans" cxnId="{47198B4A-A6D4-4155-B8F0-26BFDAAACA48}">
      <dgm:prSet/>
      <dgm:spPr/>
      <dgm:t>
        <a:bodyPr/>
        <a:lstStyle/>
        <a:p>
          <a:endParaRPr lang="en-US"/>
        </a:p>
      </dgm:t>
    </dgm:pt>
    <dgm:pt modelId="{72DE67A5-40EB-4C72-85E4-6092F653AAE2}" type="sibTrans" cxnId="{47198B4A-A6D4-4155-B8F0-26BFDAAACA48}">
      <dgm:prSet/>
      <dgm:spPr/>
      <dgm:t>
        <a:bodyPr/>
        <a:lstStyle/>
        <a:p>
          <a:endParaRPr lang="en-US"/>
        </a:p>
      </dgm:t>
    </dgm:pt>
    <dgm:pt modelId="{275F05A3-B0A2-4566-AFF0-5302706151EA}">
      <dgm:prSet/>
      <dgm:spPr/>
      <dgm:t>
        <a:bodyPr/>
        <a:lstStyle/>
        <a:p>
          <a:r>
            <a:rPr lang="en-GB"/>
            <a:t>Late discovery of bugs or requirement mismatches</a:t>
          </a:r>
          <a:endParaRPr lang="en-US"/>
        </a:p>
      </dgm:t>
    </dgm:pt>
    <dgm:pt modelId="{0D1B7452-3A4D-437F-9880-4C760ED26FD2}" type="parTrans" cxnId="{D01E9333-8CF8-4B31-BDD1-15A4F759882A}">
      <dgm:prSet/>
      <dgm:spPr/>
      <dgm:t>
        <a:bodyPr/>
        <a:lstStyle/>
        <a:p>
          <a:endParaRPr lang="en-US"/>
        </a:p>
      </dgm:t>
    </dgm:pt>
    <dgm:pt modelId="{4BD046E5-CEA6-46C7-AA3B-C049A2BE527B}" type="sibTrans" cxnId="{D01E9333-8CF8-4B31-BDD1-15A4F759882A}">
      <dgm:prSet/>
      <dgm:spPr/>
      <dgm:t>
        <a:bodyPr/>
        <a:lstStyle/>
        <a:p>
          <a:endParaRPr lang="en-US"/>
        </a:p>
      </dgm:t>
    </dgm:pt>
    <dgm:pt modelId="{3DC7BAE7-86DA-45ED-966D-9608E5FEE608}">
      <dgm:prSet/>
      <dgm:spPr/>
      <dgm:t>
        <a:bodyPr/>
        <a:lstStyle/>
        <a:p>
          <a:r>
            <a:rPr lang="en-GB"/>
            <a:t>Not ideal for complex or evolving projects</a:t>
          </a:r>
          <a:endParaRPr lang="en-US"/>
        </a:p>
      </dgm:t>
    </dgm:pt>
    <dgm:pt modelId="{1D35C2E8-5833-47D2-9575-1E4B16EC6317}" type="parTrans" cxnId="{0E892067-4B44-4659-828C-37720CA7BBAB}">
      <dgm:prSet/>
      <dgm:spPr/>
      <dgm:t>
        <a:bodyPr/>
        <a:lstStyle/>
        <a:p>
          <a:endParaRPr lang="en-US"/>
        </a:p>
      </dgm:t>
    </dgm:pt>
    <dgm:pt modelId="{2BCD63D5-5384-43A7-A428-8A696B99EB47}" type="sibTrans" cxnId="{0E892067-4B44-4659-828C-37720CA7BBAB}">
      <dgm:prSet/>
      <dgm:spPr/>
      <dgm:t>
        <a:bodyPr/>
        <a:lstStyle/>
        <a:p>
          <a:endParaRPr lang="en-US"/>
        </a:p>
      </dgm:t>
    </dgm:pt>
    <dgm:pt modelId="{5824A981-1B8E-467F-994E-7F973B0E1091}">
      <dgm:prSet/>
      <dgm:spPr/>
      <dgm:t>
        <a:bodyPr/>
        <a:lstStyle/>
        <a:p>
          <a:r>
            <a:rPr lang="en-GB"/>
            <a:t>No working software until late in the cycle</a:t>
          </a:r>
          <a:endParaRPr lang="en-US"/>
        </a:p>
      </dgm:t>
    </dgm:pt>
    <dgm:pt modelId="{7D562249-43EA-4D8B-B0ED-BC5ED20C8B82}" type="parTrans" cxnId="{1778E7B8-4D26-4924-B8D6-DF1E2491156D}">
      <dgm:prSet/>
      <dgm:spPr/>
      <dgm:t>
        <a:bodyPr/>
        <a:lstStyle/>
        <a:p>
          <a:endParaRPr lang="en-US"/>
        </a:p>
      </dgm:t>
    </dgm:pt>
    <dgm:pt modelId="{D3201428-7BEC-4162-8197-BACBB919F574}" type="sibTrans" cxnId="{1778E7B8-4D26-4924-B8D6-DF1E2491156D}">
      <dgm:prSet/>
      <dgm:spPr/>
      <dgm:t>
        <a:bodyPr/>
        <a:lstStyle/>
        <a:p>
          <a:endParaRPr lang="en-US"/>
        </a:p>
      </dgm:t>
    </dgm:pt>
    <dgm:pt modelId="{F985A4D3-6DDA-4065-AF13-582DC08DCBFE}" type="pres">
      <dgm:prSet presAssocID="{C269C70B-0E26-401B-96DC-C77FBA14FA47}" presName="linear" presStyleCnt="0">
        <dgm:presLayoutVars>
          <dgm:animLvl val="lvl"/>
          <dgm:resizeHandles val="exact"/>
        </dgm:presLayoutVars>
      </dgm:prSet>
      <dgm:spPr/>
    </dgm:pt>
    <dgm:pt modelId="{11084C76-C328-4355-990B-F03B46BF6E58}" type="pres">
      <dgm:prSet presAssocID="{D60082EA-45AF-4583-AFB0-F3E10B84054F}" presName="parentText" presStyleLbl="node1" presStyleIdx="0" presStyleCnt="4">
        <dgm:presLayoutVars>
          <dgm:chMax val="0"/>
          <dgm:bulletEnabled val="1"/>
        </dgm:presLayoutVars>
      </dgm:prSet>
      <dgm:spPr/>
    </dgm:pt>
    <dgm:pt modelId="{126C1BA4-F524-4E8D-A32E-E4E60B47A168}" type="pres">
      <dgm:prSet presAssocID="{72DE67A5-40EB-4C72-85E4-6092F653AAE2}" presName="spacer" presStyleCnt="0"/>
      <dgm:spPr/>
    </dgm:pt>
    <dgm:pt modelId="{3FB7B060-58EA-453E-9A3A-D6A372D1BB8E}" type="pres">
      <dgm:prSet presAssocID="{275F05A3-B0A2-4566-AFF0-5302706151EA}" presName="parentText" presStyleLbl="node1" presStyleIdx="1" presStyleCnt="4">
        <dgm:presLayoutVars>
          <dgm:chMax val="0"/>
          <dgm:bulletEnabled val="1"/>
        </dgm:presLayoutVars>
      </dgm:prSet>
      <dgm:spPr/>
    </dgm:pt>
    <dgm:pt modelId="{D9B3C8D8-3E5F-43E0-BF13-4938618FC07C}" type="pres">
      <dgm:prSet presAssocID="{4BD046E5-CEA6-46C7-AA3B-C049A2BE527B}" presName="spacer" presStyleCnt="0"/>
      <dgm:spPr/>
    </dgm:pt>
    <dgm:pt modelId="{8C3F50C6-73CA-41C3-B58E-273D6ACB0116}" type="pres">
      <dgm:prSet presAssocID="{3DC7BAE7-86DA-45ED-966D-9608E5FEE608}" presName="parentText" presStyleLbl="node1" presStyleIdx="2" presStyleCnt="4">
        <dgm:presLayoutVars>
          <dgm:chMax val="0"/>
          <dgm:bulletEnabled val="1"/>
        </dgm:presLayoutVars>
      </dgm:prSet>
      <dgm:spPr/>
    </dgm:pt>
    <dgm:pt modelId="{97659608-01BE-4445-831D-04299CC39913}" type="pres">
      <dgm:prSet presAssocID="{2BCD63D5-5384-43A7-A428-8A696B99EB47}" presName="spacer" presStyleCnt="0"/>
      <dgm:spPr/>
    </dgm:pt>
    <dgm:pt modelId="{97D2E42E-3123-412B-A4A9-D72453DA3B0A}" type="pres">
      <dgm:prSet presAssocID="{5824A981-1B8E-467F-994E-7F973B0E1091}" presName="parentText" presStyleLbl="node1" presStyleIdx="3" presStyleCnt="4">
        <dgm:presLayoutVars>
          <dgm:chMax val="0"/>
          <dgm:bulletEnabled val="1"/>
        </dgm:presLayoutVars>
      </dgm:prSet>
      <dgm:spPr/>
    </dgm:pt>
  </dgm:ptLst>
  <dgm:cxnLst>
    <dgm:cxn modelId="{D01E9333-8CF8-4B31-BDD1-15A4F759882A}" srcId="{C269C70B-0E26-401B-96DC-C77FBA14FA47}" destId="{275F05A3-B0A2-4566-AFF0-5302706151EA}" srcOrd="1" destOrd="0" parTransId="{0D1B7452-3A4D-437F-9880-4C760ED26FD2}" sibTransId="{4BD046E5-CEA6-46C7-AA3B-C049A2BE527B}"/>
    <dgm:cxn modelId="{0E892067-4B44-4659-828C-37720CA7BBAB}" srcId="{C269C70B-0E26-401B-96DC-C77FBA14FA47}" destId="{3DC7BAE7-86DA-45ED-966D-9608E5FEE608}" srcOrd="2" destOrd="0" parTransId="{1D35C2E8-5833-47D2-9575-1E4B16EC6317}" sibTransId="{2BCD63D5-5384-43A7-A428-8A696B99EB47}"/>
    <dgm:cxn modelId="{47198B4A-A6D4-4155-B8F0-26BFDAAACA48}" srcId="{C269C70B-0E26-401B-96DC-C77FBA14FA47}" destId="{D60082EA-45AF-4583-AFB0-F3E10B84054F}" srcOrd="0" destOrd="0" parTransId="{158ADB02-C5EE-42D5-B9FF-0F749C11BB63}" sibTransId="{72DE67A5-40EB-4C72-85E4-6092F653AAE2}"/>
    <dgm:cxn modelId="{C53BD06E-850F-4B98-A8F0-BD07E68775DC}" type="presOf" srcId="{C269C70B-0E26-401B-96DC-C77FBA14FA47}" destId="{F985A4D3-6DDA-4065-AF13-582DC08DCBFE}" srcOrd="0" destOrd="0" presId="urn:microsoft.com/office/officeart/2005/8/layout/vList2"/>
    <dgm:cxn modelId="{CB607FAF-ECB7-410F-A4A3-0E9F85BEE7CE}" type="presOf" srcId="{3DC7BAE7-86DA-45ED-966D-9608E5FEE608}" destId="{8C3F50C6-73CA-41C3-B58E-273D6ACB0116}" srcOrd="0" destOrd="0" presId="urn:microsoft.com/office/officeart/2005/8/layout/vList2"/>
    <dgm:cxn modelId="{27C9CDB7-CC73-4B5D-A351-2645AE68F701}" type="presOf" srcId="{D60082EA-45AF-4583-AFB0-F3E10B84054F}" destId="{11084C76-C328-4355-990B-F03B46BF6E58}" srcOrd="0" destOrd="0" presId="urn:microsoft.com/office/officeart/2005/8/layout/vList2"/>
    <dgm:cxn modelId="{1778E7B8-4D26-4924-B8D6-DF1E2491156D}" srcId="{C269C70B-0E26-401B-96DC-C77FBA14FA47}" destId="{5824A981-1B8E-467F-994E-7F973B0E1091}" srcOrd="3" destOrd="0" parTransId="{7D562249-43EA-4D8B-B0ED-BC5ED20C8B82}" sibTransId="{D3201428-7BEC-4162-8197-BACBB919F574}"/>
    <dgm:cxn modelId="{336626D2-D225-4992-955C-201092C6E2C0}" type="presOf" srcId="{275F05A3-B0A2-4566-AFF0-5302706151EA}" destId="{3FB7B060-58EA-453E-9A3A-D6A372D1BB8E}" srcOrd="0" destOrd="0" presId="urn:microsoft.com/office/officeart/2005/8/layout/vList2"/>
    <dgm:cxn modelId="{658083F2-2D96-42C0-A505-546C481A3E05}" type="presOf" srcId="{5824A981-1B8E-467F-994E-7F973B0E1091}" destId="{97D2E42E-3123-412B-A4A9-D72453DA3B0A}" srcOrd="0" destOrd="0" presId="urn:microsoft.com/office/officeart/2005/8/layout/vList2"/>
    <dgm:cxn modelId="{6810AE4C-214C-456A-88AF-62850EF27994}" type="presParOf" srcId="{F985A4D3-6DDA-4065-AF13-582DC08DCBFE}" destId="{11084C76-C328-4355-990B-F03B46BF6E58}" srcOrd="0" destOrd="0" presId="urn:microsoft.com/office/officeart/2005/8/layout/vList2"/>
    <dgm:cxn modelId="{8C31AF75-489C-4C82-879C-0DA562B86993}" type="presParOf" srcId="{F985A4D3-6DDA-4065-AF13-582DC08DCBFE}" destId="{126C1BA4-F524-4E8D-A32E-E4E60B47A168}" srcOrd="1" destOrd="0" presId="urn:microsoft.com/office/officeart/2005/8/layout/vList2"/>
    <dgm:cxn modelId="{FC7ECDE5-5F6D-4A5A-99A1-FE1A5C438E94}" type="presParOf" srcId="{F985A4D3-6DDA-4065-AF13-582DC08DCBFE}" destId="{3FB7B060-58EA-453E-9A3A-D6A372D1BB8E}" srcOrd="2" destOrd="0" presId="urn:microsoft.com/office/officeart/2005/8/layout/vList2"/>
    <dgm:cxn modelId="{2F02EDC5-F300-40D7-B338-CC737C6CEEA9}" type="presParOf" srcId="{F985A4D3-6DDA-4065-AF13-582DC08DCBFE}" destId="{D9B3C8D8-3E5F-43E0-BF13-4938618FC07C}" srcOrd="3" destOrd="0" presId="urn:microsoft.com/office/officeart/2005/8/layout/vList2"/>
    <dgm:cxn modelId="{AA599D15-8794-47F4-825B-B4B9270DF3F4}" type="presParOf" srcId="{F985A4D3-6DDA-4065-AF13-582DC08DCBFE}" destId="{8C3F50C6-73CA-41C3-B58E-273D6ACB0116}" srcOrd="4" destOrd="0" presId="urn:microsoft.com/office/officeart/2005/8/layout/vList2"/>
    <dgm:cxn modelId="{4A4D2664-9819-486A-9DFD-64C81A91D69E}" type="presParOf" srcId="{F985A4D3-6DDA-4065-AF13-582DC08DCBFE}" destId="{97659608-01BE-4445-831D-04299CC39913}" srcOrd="5" destOrd="0" presId="urn:microsoft.com/office/officeart/2005/8/layout/vList2"/>
    <dgm:cxn modelId="{97FF3A51-F99E-44FA-8756-782DDD8AB05A}" type="presParOf" srcId="{F985A4D3-6DDA-4065-AF13-582DC08DCBFE}" destId="{97D2E42E-3123-412B-A4A9-D72453DA3B0A}"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770AE089-3D0C-45F9-AE8B-F6D14CBD3B39}"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B6559285-EC5C-4DBD-9477-567DA985038D}">
      <dgm:prSet/>
      <dgm:spPr/>
      <dgm:t>
        <a:bodyPr/>
        <a:lstStyle/>
        <a:p>
          <a:r>
            <a:rPr lang="en-GB"/>
            <a:t>Requirements are clear, fixed, and well-documented</a:t>
          </a:r>
          <a:endParaRPr lang="en-US"/>
        </a:p>
      </dgm:t>
    </dgm:pt>
    <dgm:pt modelId="{BD434280-1C6B-4D96-9615-4FB99BAC973A}" type="parTrans" cxnId="{018BDBF9-0C9A-4759-89D7-619F4098CF56}">
      <dgm:prSet/>
      <dgm:spPr/>
      <dgm:t>
        <a:bodyPr/>
        <a:lstStyle/>
        <a:p>
          <a:endParaRPr lang="en-US"/>
        </a:p>
      </dgm:t>
    </dgm:pt>
    <dgm:pt modelId="{8CE873D5-A650-4C43-8356-8DE0FD1E349E}" type="sibTrans" cxnId="{018BDBF9-0C9A-4759-89D7-619F4098CF56}">
      <dgm:prSet/>
      <dgm:spPr/>
      <dgm:t>
        <a:bodyPr/>
        <a:lstStyle/>
        <a:p>
          <a:endParaRPr lang="en-US"/>
        </a:p>
      </dgm:t>
    </dgm:pt>
    <dgm:pt modelId="{03DAF714-B5E6-4D5B-A354-4379284892B7}">
      <dgm:prSet/>
      <dgm:spPr/>
      <dgm:t>
        <a:bodyPr/>
        <a:lstStyle/>
        <a:p>
          <a:r>
            <a:rPr lang="en-GB"/>
            <a:t>Technology is well-understood</a:t>
          </a:r>
          <a:endParaRPr lang="en-US"/>
        </a:p>
      </dgm:t>
    </dgm:pt>
    <dgm:pt modelId="{F1615EBC-C871-4CE6-84F6-791699714805}" type="parTrans" cxnId="{BCCDDE73-6033-46C0-ADF9-6F78569D9BF9}">
      <dgm:prSet/>
      <dgm:spPr/>
      <dgm:t>
        <a:bodyPr/>
        <a:lstStyle/>
        <a:p>
          <a:endParaRPr lang="en-US"/>
        </a:p>
      </dgm:t>
    </dgm:pt>
    <dgm:pt modelId="{5D4E38D8-8C9B-46D4-9456-E1587B031898}" type="sibTrans" cxnId="{BCCDDE73-6033-46C0-ADF9-6F78569D9BF9}">
      <dgm:prSet/>
      <dgm:spPr/>
      <dgm:t>
        <a:bodyPr/>
        <a:lstStyle/>
        <a:p>
          <a:endParaRPr lang="en-US"/>
        </a:p>
      </dgm:t>
    </dgm:pt>
    <dgm:pt modelId="{DC9C65CA-D0C2-4BE6-A9E6-196A52323776}">
      <dgm:prSet/>
      <dgm:spPr/>
      <dgm:t>
        <a:bodyPr/>
        <a:lstStyle/>
        <a:p>
          <a:r>
            <a:rPr lang="en-GB"/>
            <a:t>Project is short-term and low-risk</a:t>
          </a:r>
          <a:endParaRPr lang="en-US"/>
        </a:p>
      </dgm:t>
    </dgm:pt>
    <dgm:pt modelId="{D1555C5A-5609-4FC1-ABB3-0440E5FC5E5B}" type="parTrans" cxnId="{B120C8E6-B65E-4544-912A-AC34B169E4E5}">
      <dgm:prSet/>
      <dgm:spPr/>
      <dgm:t>
        <a:bodyPr/>
        <a:lstStyle/>
        <a:p>
          <a:endParaRPr lang="en-US"/>
        </a:p>
      </dgm:t>
    </dgm:pt>
    <dgm:pt modelId="{CECBDAC1-913B-4254-B704-F986A019AF90}" type="sibTrans" cxnId="{B120C8E6-B65E-4544-912A-AC34B169E4E5}">
      <dgm:prSet/>
      <dgm:spPr/>
      <dgm:t>
        <a:bodyPr/>
        <a:lstStyle/>
        <a:p>
          <a:endParaRPr lang="en-US"/>
        </a:p>
      </dgm:t>
    </dgm:pt>
    <dgm:pt modelId="{6820CDD1-C8DE-4011-8D10-DE7C788F1D40}">
      <dgm:prSet/>
      <dgm:spPr/>
      <dgm:t>
        <a:bodyPr/>
        <a:lstStyle/>
        <a:p>
          <a:r>
            <a:rPr lang="en-GB"/>
            <a:t>Examples:</a:t>
          </a:r>
          <a:endParaRPr lang="en-US"/>
        </a:p>
      </dgm:t>
    </dgm:pt>
    <dgm:pt modelId="{A44DC6D8-E41C-4683-BDFB-CE188FF052DA}" type="parTrans" cxnId="{A688EFD2-CC76-4DC9-9480-F3979FB6E3B7}">
      <dgm:prSet/>
      <dgm:spPr/>
      <dgm:t>
        <a:bodyPr/>
        <a:lstStyle/>
        <a:p>
          <a:endParaRPr lang="en-US"/>
        </a:p>
      </dgm:t>
    </dgm:pt>
    <dgm:pt modelId="{30348704-F5ED-4469-A888-ACA0AD41A795}" type="sibTrans" cxnId="{A688EFD2-CC76-4DC9-9480-F3979FB6E3B7}">
      <dgm:prSet/>
      <dgm:spPr/>
      <dgm:t>
        <a:bodyPr/>
        <a:lstStyle/>
        <a:p>
          <a:endParaRPr lang="en-US"/>
        </a:p>
      </dgm:t>
    </dgm:pt>
    <dgm:pt modelId="{57BB221E-92D4-4FA4-9344-0C57F9DC2C9A}">
      <dgm:prSet/>
      <dgm:spPr/>
      <dgm:t>
        <a:bodyPr/>
        <a:lstStyle/>
        <a:p>
          <a:r>
            <a:rPr lang="en-GB"/>
            <a:t>Government or defense contracts</a:t>
          </a:r>
          <a:endParaRPr lang="en-US"/>
        </a:p>
      </dgm:t>
    </dgm:pt>
    <dgm:pt modelId="{E1434275-94B0-4471-B8A7-BCB6C671FC8F}" type="parTrans" cxnId="{4E3C21FC-3E7F-4798-A839-72BCA217F333}">
      <dgm:prSet/>
      <dgm:spPr/>
      <dgm:t>
        <a:bodyPr/>
        <a:lstStyle/>
        <a:p>
          <a:endParaRPr lang="en-US"/>
        </a:p>
      </dgm:t>
    </dgm:pt>
    <dgm:pt modelId="{C5776522-228B-4DA5-8F5F-DF9CCF32D09C}" type="sibTrans" cxnId="{4E3C21FC-3E7F-4798-A839-72BCA217F333}">
      <dgm:prSet/>
      <dgm:spPr/>
      <dgm:t>
        <a:bodyPr/>
        <a:lstStyle/>
        <a:p>
          <a:endParaRPr lang="en-US"/>
        </a:p>
      </dgm:t>
    </dgm:pt>
    <dgm:pt modelId="{A8D68ADD-B539-40DA-A8F4-7FAD051C14D1}">
      <dgm:prSet/>
      <dgm:spPr/>
      <dgm:t>
        <a:bodyPr/>
        <a:lstStyle/>
        <a:p>
          <a:r>
            <a:rPr lang="en-GB"/>
            <a:t>Legacy system upgrades</a:t>
          </a:r>
          <a:endParaRPr lang="en-US"/>
        </a:p>
      </dgm:t>
    </dgm:pt>
    <dgm:pt modelId="{CF58BA20-7D9E-4CFB-971C-BAE0E5148269}" type="parTrans" cxnId="{7B715003-3CFE-465C-9093-6F62760C24BD}">
      <dgm:prSet/>
      <dgm:spPr/>
      <dgm:t>
        <a:bodyPr/>
        <a:lstStyle/>
        <a:p>
          <a:endParaRPr lang="en-US"/>
        </a:p>
      </dgm:t>
    </dgm:pt>
    <dgm:pt modelId="{3F566F2D-0012-4FEA-88CF-AE29D96601A5}" type="sibTrans" cxnId="{7B715003-3CFE-465C-9093-6F62760C24BD}">
      <dgm:prSet/>
      <dgm:spPr/>
      <dgm:t>
        <a:bodyPr/>
        <a:lstStyle/>
        <a:p>
          <a:endParaRPr lang="en-US"/>
        </a:p>
      </dgm:t>
    </dgm:pt>
    <dgm:pt modelId="{63B8C0BB-DA41-48A1-B9E9-F6C01A53382E}">
      <dgm:prSet/>
      <dgm:spPr/>
      <dgm:t>
        <a:bodyPr/>
        <a:lstStyle/>
        <a:p>
          <a:r>
            <a:rPr lang="en-GB"/>
            <a:t>Internal tools with fixed scope</a:t>
          </a:r>
          <a:endParaRPr lang="en-US"/>
        </a:p>
      </dgm:t>
    </dgm:pt>
    <dgm:pt modelId="{6AE05BD5-79F0-47A7-A563-EDBF706EB2EB}" type="parTrans" cxnId="{D5D4969C-BCA1-4FC4-9ADE-D53A2FF9C42C}">
      <dgm:prSet/>
      <dgm:spPr/>
      <dgm:t>
        <a:bodyPr/>
        <a:lstStyle/>
        <a:p>
          <a:endParaRPr lang="en-US"/>
        </a:p>
      </dgm:t>
    </dgm:pt>
    <dgm:pt modelId="{2BD12EE4-FEC6-4A9A-99BD-C9FA709D880C}" type="sibTrans" cxnId="{D5D4969C-BCA1-4FC4-9ADE-D53A2FF9C42C}">
      <dgm:prSet/>
      <dgm:spPr/>
      <dgm:t>
        <a:bodyPr/>
        <a:lstStyle/>
        <a:p>
          <a:endParaRPr lang="en-US"/>
        </a:p>
      </dgm:t>
    </dgm:pt>
    <dgm:pt modelId="{671D65A9-BEEC-46BA-813A-112F35C4B19E}" type="pres">
      <dgm:prSet presAssocID="{770AE089-3D0C-45F9-AE8B-F6D14CBD3B39}" presName="linear" presStyleCnt="0">
        <dgm:presLayoutVars>
          <dgm:animLvl val="lvl"/>
          <dgm:resizeHandles val="exact"/>
        </dgm:presLayoutVars>
      </dgm:prSet>
      <dgm:spPr/>
    </dgm:pt>
    <dgm:pt modelId="{C8F2999F-702C-439B-9E57-91235E9859D5}" type="pres">
      <dgm:prSet presAssocID="{B6559285-EC5C-4DBD-9477-567DA985038D}" presName="parentText" presStyleLbl="node1" presStyleIdx="0" presStyleCnt="4">
        <dgm:presLayoutVars>
          <dgm:chMax val="0"/>
          <dgm:bulletEnabled val="1"/>
        </dgm:presLayoutVars>
      </dgm:prSet>
      <dgm:spPr/>
    </dgm:pt>
    <dgm:pt modelId="{D71D52B2-E820-439A-9510-27765F1C24D6}" type="pres">
      <dgm:prSet presAssocID="{8CE873D5-A650-4C43-8356-8DE0FD1E349E}" presName="spacer" presStyleCnt="0"/>
      <dgm:spPr/>
    </dgm:pt>
    <dgm:pt modelId="{791EE6F4-BF12-432D-B265-E50D14E31BA5}" type="pres">
      <dgm:prSet presAssocID="{03DAF714-B5E6-4D5B-A354-4379284892B7}" presName="parentText" presStyleLbl="node1" presStyleIdx="1" presStyleCnt="4">
        <dgm:presLayoutVars>
          <dgm:chMax val="0"/>
          <dgm:bulletEnabled val="1"/>
        </dgm:presLayoutVars>
      </dgm:prSet>
      <dgm:spPr/>
    </dgm:pt>
    <dgm:pt modelId="{D7D423A4-2FFC-4B21-B3D7-F46F4C35ABD7}" type="pres">
      <dgm:prSet presAssocID="{5D4E38D8-8C9B-46D4-9456-E1587B031898}" presName="spacer" presStyleCnt="0"/>
      <dgm:spPr/>
    </dgm:pt>
    <dgm:pt modelId="{F7390CF0-20E2-4D40-82F1-D9F3106733E4}" type="pres">
      <dgm:prSet presAssocID="{DC9C65CA-D0C2-4BE6-A9E6-196A52323776}" presName="parentText" presStyleLbl="node1" presStyleIdx="2" presStyleCnt="4">
        <dgm:presLayoutVars>
          <dgm:chMax val="0"/>
          <dgm:bulletEnabled val="1"/>
        </dgm:presLayoutVars>
      </dgm:prSet>
      <dgm:spPr/>
    </dgm:pt>
    <dgm:pt modelId="{1429FDF6-8405-488C-88F4-2F1F80425CDC}" type="pres">
      <dgm:prSet presAssocID="{CECBDAC1-913B-4254-B704-F986A019AF90}" presName="spacer" presStyleCnt="0"/>
      <dgm:spPr/>
    </dgm:pt>
    <dgm:pt modelId="{7220A6EC-91B0-44A5-BE2B-D62025C076A6}" type="pres">
      <dgm:prSet presAssocID="{6820CDD1-C8DE-4011-8D10-DE7C788F1D40}" presName="parentText" presStyleLbl="node1" presStyleIdx="3" presStyleCnt="4">
        <dgm:presLayoutVars>
          <dgm:chMax val="0"/>
          <dgm:bulletEnabled val="1"/>
        </dgm:presLayoutVars>
      </dgm:prSet>
      <dgm:spPr/>
    </dgm:pt>
    <dgm:pt modelId="{00B9CB6F-1FA8-4E82-8ADD-84218E0FE17E}" type="pres">
      <dgm:prSet presAssocID="{6820CDD1-C8DE-4011-8D10-DE7C788F1D40}" presName="childText" presStyleLbl="revTx" presStyleIdx="0" presStyleCnt="1">
        <dgm:presLayoutVars>
          <dgm:bulletEnabled val="1"/>
        </dgm:presLayoutVars>
      </dgm:prSet>
      <dgm:spPr/>
    </dgm:pt>
  </dgm:ptLst>
  <dgm:cxnLst>
    <dgm:cxn modelId="{7B715003-3CFE-465C-9093-6F62760C24BD}" srcId="{6820CDD1-C8DE-4011-8D10-DE7C788F1D40}" destId="{A8D68ADD-B539-40DA-A8F4-7FAD051C14D1}" srcOrd="1" destOrd="0" parTransId="{CF58BA20-7D9E-4CFB-971C-BAE0E5148269}" sibTransId="{3F566F2D-0012-4FEA-88CF-AE29D96601A5}"/>
    <dgm:cxn modelId="{CD0B7261-D09D-4704-9463-C7C0E676BBB2}" type="presOf" srcId="{03DAF714-B5E6-4D5B-A354-4379284892B7}" destId="{791EE6F4-BF12-432D-B265-E50D14E31BA5}" srcOrd="0" destOrd="0" presId="urn:microsoft.com/office/officeart/2005/8/layout/vList2"/>
    <dgm:cxn modelId="{C2FFEA41-B82C-4946-B87B-407784029A6C}" type="presOf" srcId="{57BB221E-92D4-4FA4-9344-0C57F9DC2C9A}" destId="{00B9CB6F-1FA8-4E82-8ADD-84218E0FE17E}" srcOrd="0" destOrd="0" presId="urn:microsoft.com/office/officeart/2005/8/layout/vList2"/>
    <dgm:cxn modelId="{BCCDDE73-6033-46C0-ADF9-6F78569D9BF9}" srcId="{770AE089-3D0C-45F9-AE8B-F6D14CBD3B39}" destId="{03DAF714-B5E6-4D5B-A354-4379284892B7}" srcOrd="1" destOrd="0" parTransId="{F1615EBC-C871-4CE6-84F6-791699714805}" sibTransId="{5D4E38D8-8C9B-46D4-9456-E1587B031898}"/>
    <dgm:cxn modelId="{254A0D57-730B-44EF-91AF-534CCC31A82C}" type="presOf" srcId="{6820CDD1-C8DE-4011-8D10-DE7C788F1D40}" destId="{7220A6EC-91B0-44A5-BE2B-D62025C076A6}" srcOrd="0" destOrd="0" presId="urn:microsoft.com/office/officeart/2005/8/layout/vList2"/>
    <dgm:cxn modelId="{BCFC097C-7E8F-484D-8323-C256245ECB05}" type="presOf" srcId="{63B8C0BB-DA41-48A1-B9E9-F6C01A53382E}" destId="{00B9CB6F-1FA8-4E82-8ADD-84218E0FE17E}" srcOrd="0" destOrd="2" presId="urn:microsoft.com/office/officeart/2005/8/layout/vList2"/>
    <dgm:cxn modelId="{AEFDE192-2FEC-426E-9A09-CCEB0649ECD4}" type="presOf" srcId="{A8D68ADD-B539-40DA-A8F4-7FAD051C14D1}" destId="{00B9CB6F-1FA8-4E82-8ADD-84218E0FE17E}" srcOrd="0" destOrd="1" presId="urn:microsoft.com/office/officeart/2005/8/layout/vList2"/>
    <dgm:cxn modelId="{D5D4969C-BCA1-4FC4-9ADE-D53A2FF9C42C}" srcId="{6820CDD1-C8DE-4011-8D10-DE7C788F1D40}" destId="{63B8C0BB-DA41-48A1-B9E9-F6C01A53382E}" srcOrd="2" destOrd="0" parTransId="{6AE05BD5-79F0-47A7-A563-EDBF706EB2EB}" sibTransId="{2BD12EE4-FEC6-4A9A-99BD-C9FA709D880C}"/>
    <dgm:cxn modelId="{A688EFD2-CC76-4DC9-9480-F3979FB6E3B7}" srcId="{770AE089-3D0C-45F9-AE8B-F6D14CBD3B39}" destId="{6820CDD1-C8DE-4011-8D10-DE7C788F1D40}" srcOrd="3" destOrd="0" parTransId="{A44DC6D8-E41C-4683-BDFB-CE188FF052DA}" sibTransId="{30348704-F5ED-4469-A888-ACA0AD41A795}"/>
    <dgm:cxn modelId="{3D15FDE5-D928-405D-BCD6-10D57C7ABE9C}" type="presOf" srcId="{770AE089-3D0C-45F9-AE8B-F6D14CBD3B39}" destId="{671D65A9-BEEC-46BA-813A-112F35C4B19E}" srcOrd="0" destOrd="0" presId="urn:microsoft.com/office/officeart/2005/8/layout/vList2"/>
    <dgm:cxn modelId="{B120C8E6-B65E-4544-912A-AC34B169E4E5}" srcId="{770AE089-3D0C-45F9-AE8B-F6D14CBD3B39}" destId="{DC9C65CA-D0C2-4BE6-A9E6-196A52323776}" srcOrd="2" destOrd="0" parTransId="{D1555C5A-5609-4FC1-ABB3-0440E5FC5E5B}" sibTransId="{CECBDAC1-913B-4254-B704-F986A019AF90}"/>
    <dgm:cxn modelId="{8C84F2F1-45D2-490A-9DCC-45D70FA93D49}" type="presOf" srcId="{B6559285-EC5C-4DBD-9477-567DA985038D}" destId="{C8F2999F-702C-439B-9E57-91235E9859D5}" srcOrd="0" destOrd="0" presId="urn:microsoft.com/office/officeart/2005/8/layout/vList2"/>
    <dgm:cxn modelId="{018BDBF9-0C9A-4759-89D7-619F4098CF56}" srcId="{770AE089-3D0C-45F9-AE8B-F6D14CBD3B39}" destId="{B6559285-EC5C-4DBD-9477-567DA985038D}" srcOrd="0" destOrd="0" parTransId="{BD434280-1C6B-4D96-9615-4FB99BAC973A}" sibTransId="{8CE873D5-A650-4C43-8356-8DE0FD1E349E}"/>
    <dgm:cxn modelId="{45CF4AFA-EA02-4AD2-ACF6-65C2A4B7C2CC}" type="presOf" srcId="{DC9C65CA-D0C2-4BE6-A9E6-196A52323776}" destId="{F7390CF0-20E2-4D40-82F1-D9F3106733E4}" srcOrd="0" destOrd="0" presId="urn:microsoft.com/office/officeart/2005/8/layout/vList2"/>
    <dgm:cxn modelId="{4E3C21FC-3E7F-4798-A839-72BCA217F333}" srcId="{6820CDD1-C8DE-4011-8D10-DE7C788F1D40}" destId="{57BB221E-92D4-4FA4-9344-0C57F9DC2C9A}" srcOrd="0" destOrd="0" parTransId="{E1434275-94B0-4471-B8A7-BCB6C671FC8F}" sibTransId="{C5776522-228B-4DA5-8F5F-DF9CCF32D09C}"/>
    <dgm:cxn modelId="{84A8141B-BE74-48FF-A26F-FD3BFB1694D3}" type="presParOf" srcId="{671D65A9-BEEC-46BA-813A-112F35C4B19E}" destId="{C8F2999F-702C-439B-9E57-91235E9859D5}" srcOrd="0" destOrd="0" presId="urn:microsoft.com/office/officeart/2005/8/layout/vList2"/>
    <dgm:cxn modelId="{B9CC4688-FE6A-496B-A175-C7D62B55A7E3}" type="presParOf" srcId="{671D65A9-BEEC-46BA-813A-112F35C4B19E}" destId="{D71D52B2-E820-439A-9510-27765F1C24D6}" srcOrd="1" destOrd="0" presId="urn:microsoft.com/office/officeart/2005/8/layout/vList2"/>
    <dgm:cxn modelId="{F9375CA7-23E6-4103-98FC-4D553523A2FA}" type="presParOf" srcId="{671D65A9-BEEC-46BA-813A-112F35C4B19E}" destId="{791EE6F4-BF12-432D-B265-E50D14E31BA5}" srcOrd="2" destOrd="0" presId="urn:microsoft.com/office/officeart/2005/8/layout/vList2"/>
    <dgm:cxn modelId="{268616EA-95E0-437F-A72F-955DFA3DEE8E}" type="presParOf" srcId="{671D65A9-BEEC-46BA-813A-112F35C4B19E}" destId="{D7D423A4-2FFC-4B21-B3D7-F46F4C35ABD7}" srcOrd="3" destOrd="0" presId="urn:microsoft.com/office/officeart/2005/8/layout/vList2"/>
    <dgm:cxn modelId="{5696C787-13D5-4199-A859-7C394F293EA5}" type="presParOf" srcId="{671D65A9-BEEC-46BA-813A-112F35C4B19E}" destId="{F7390CF0-20E2-4D40-82F1-D9F3106733E4}" srcOrd="4" destOrd="0" presId="urn:microsoft.com/office/officeart/2005/8/layout/vList2"/>
    <dgm:cxn modelId="{6D6DAAAC-CE0B-46A7-B4D6-25A9F24C6DB4}" type="presParOf" srcId="{671D65A9-BEEC-46BA-813A-112F35C4B19E}" destId="{1429FDF6-8405-488C-88F4-2F1F80425CDC}" srcOrd="5" destOrd="0" presId="urn:microsoft.com/office/officeart/2005/8/layout/vList2"/>
    <dgm:cxn modelId="{AD411732-A3AA-425A-B163-788EDEF42DE5}" type="presParOf" srcId="{671D65A9-BEEC-46BA-813A-112F35C4B19E}" destId="{7220A6EC-91B0-44A5-BE2B-D62025C076A6}" srcOrd="6" destOrd="0" presId="urn:microsoft.com/office/officeart/2005/8/layout/vList2"/>
    <dgm:cxn modelId="{19275149-68CC-42F6-83CD-7CF456714C57}" type="presParOf" srcId="{671D65A9-BEEC-46BA-813A-112F35C4B19E}" destId="{00B9CB6F-1FA8-4E82-8ADD-84218E0FE17E}" srcOrd="7"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4DA72E02-9256-4857-915C-648F4621649C}"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EDE949E8-D96C-405E-845B-FDF0191CE384}">
      <dgm:prSet/>
      <dgm:spPr/>
      <dgm:t>
        <a:bodyPr/>
        <a:lstStyle/>
        <a:p>
          <a:r>
            <a:rPr lang="en-GB"/>
            <a:t>Excellent for large, complex, high-risk projects</a:t>
          </a:r>
          <a:endParaRPr lang="en-US"/>
        </a:p>
      </dgm:t>
    </dgm:pt>
    <dgm:pt modelId="{DE881BB2-27BF-4331-AE1C-5A242980A50C}" type="parTrans" cxnId="{891C1DDD-305B-4061-9804-4A6DA77686B0}">
      <dgm:prSet/>
      <dgm:spPr/>
      <dgm:t>
        <a:bodyPr/>
        <a:lstStyle/>
        <a:p>
          <a:endParaRPr lang="en-US"/>
        </a:p>
      </dgm:t>
    </dgm:pt>
    <dgm:pt modelId="{21FD2662-98F1-4072-AEB7-C1634813EAB1}" type="sibTrans" cxnId="{891C1DDD-305B-4061-9804-4A6DA77686B0}">
      <dgm:prSet/>
      <dgm:spPr/>
      <dgm:t>
        <a:bodyPr/>
        <a:lstStyle/>
        <a:p>
          <a:endParaRPr lang="en-US"/>
        </a:p>
      </dgm:t>
    </dgm:pt>
    <dgm:pt modelId="{6B632E50-B1B9-4808-866F-3C1F28D2AD16}">
      <dgm:prSet/>
      <dgm:spPr/>
      <dgm:t>
        <a:bodyPr/>
        <a:lstStyle/>
        <a:p>
          <a:r>
            <a:rPr lang="en-GB"/>
            <a:t>Early detection and resolution of risks</a:t>
          </a:r>
          <a:endParaRPr lang="en-US"/>
        </a:p>
      </dgm:t>
    </dgm:pt>
    <dgm:pt modelId="{FD748428-A1FB-4E57-9731-AAD4972804F5}" type="parTrans" cxnId="{8F1E2056-6338-495D-8217-1E7C481F7BD7}">
      <dgm:prSet/>
      <dgm:spPr/>
      <dgm:t>
        <a:bodyPr/>
        <a:lstStyle/>
        <a:p>
          <a:endParaRPr lang="en-US"/>
        </a:p>
      </dgm:t>
    </dgm:pt>
    <dgm:pt modelId="{BDFFDEC1-3BE3-4FE3-A46E-2C795C6B6412}" type="sibTrans" cxnId="{8F1E2056-6338-495D-8217-1E7C481F7BD7}">
      <dgm:prSet/>
      <dgm:spPr/>
      <dgm:t>
        <a:bodyPr/>
        <a:lstStyle/>
        <a:p>
          <a:endParaRPr lang="en-US"/>
        </a:p>
      </dgm:t>
    </dgm:pt>
    <dgm:pt modelId="{FA3EE747-2650-45E2-9EEA-DE085AB10474}">
      <dgm:prSet/>
      <dgm:spPr/>
      <dgm:t>
        <a:bodyPr/>
        <a:lstStyle/>
        <a:p>
          <a:r>
            <a:rPr lang="en-GB"/>
            <a:t>Allows for customer feedback at every iteration</a:t>
          </a:r>
          <a:endParaRPr lang="en-US"/>
        </a:p>
      </dgm:t>
    </dgm:pt>
    <dgm:pt modelId="{FC8A19F7-F9D7-4971-A2A7-D4F57455E9CC}" type="parTrans" cxnId="{424EC058-0B4D-4FAE-B879-D1C61974EFB2}">
      <dgm:prSet/>
      <dgm:spPr/>
      <dgm:t>
        <a:bodyPr/>
        <a:lstStyle/>
        <a:p>
          <a:endParaRPr lang="en-US"/>
        </a:p>
      </dgm:t>
    </dgm:pt>
    <dgm:pt modelId="{B1725F13-E54B-4503-9766-234046B61698}" type="sibTrans" cxnId="{424EC058-0B4D-4FAE-B879-D1C61974EFB2}">
      <dgm:prSet/>
      <dgm:spPr/>
      <dgm:t>
        <a:bodyPr/>
        <a:lstStyle/>
        <a:p>
          <a:endParaRPr lang="en-US"/>
        </a:p>
      </dgm:t>
    </dgm:pt>
    <dgm:pt modelId="{DD944427-BC3F-4744-8F95-264B221D7805}">
      <dgm:prSet/>
      <dgm:spPr/>
      <dgm:t>
        <a:bodyPr/>
        <a:lstStyle/>
        <a:p>
          <a:r>
            <a:rPr lang="en-GB"/>
            <a:t>Supports incremental releases</a:t>
          </a:r>
          <a:endParaRPr lang="en-US"/>
        </a:p>
      </dgm:t>
    </dgm:pt>
    <dgm:pt modelId="{819ABEEE-6604-4FA9-B25A-693751FBCA8E}" type="parTrans" cxnId="{9A1F73CC-FAB0-43F2-B66E-BB973C6DE5CE}">
      <dgm:prSet/>
      <dgm:spPr/>
      <dgm:t>
        <a:bodyPr/>
        <a:lstStyle/>
        <a:p>
          <a:endParaRPr lang="en-US"/>
        </a:p>
      </dgm:t>
    </dgm:pt>
    <dgm:pt modelId="{DC012ED1-7FBC-444E-BB07-BEBBFA43E922}" type="sibTrans" cxnId="{9A1F73CC-FAB0-43F2-B66E-BB973C6DE5CE}">
      <dgm:prSet/>
      <dgm:spPr/>
      <dgm:t>
        <a:bodyPr/>
        <a:lstStyle/>
        <a:p>
          <a:endParaRPr lang="en-US"/>
        </a:p>
      </dgm:t>
    </dgm:pt>
    <dgm:pt modelId="{3D24617D-97EA-46B7-B75C-67CF9609EB7D}" type="pres">
      <dgm:prSet presAssocID="{4DA72E02-9256-4857-915C-648F4621649C}" presName="root" presStyleCnt="0">
        <dgm:presLayoutVars>
          <dgm:dir/>
          <dgm:resizeHandles val="exact"/>
        </dgm:presLayoutVars>
      </dgm:prSet>
      <dgm:spPr/>
    </dgm:pt>
    <dgm:pt modelId="{EDD7C853-FC91-4CCE-9B27-88F00AB98202}" type="pres">
      <dgm:prSet presAssocID="{EDE949E8-D96C-405E-845B-FDF0191CE384}" presName="compNode" presStyleCnt="0"/>
      <dgm:spPr/>
    </dgm:pt>
    <dgm:pt modelId="{E6904E45-2962-40D1-971C-5B7D2AD5EECB}" type="pres">
      <dgm:prSet presAssocID="{EDE949E8-D96C-405E-845B-FDF0191CE384}" presName="bgRect" presStyleLbl="bgShp" presStyleIdx="0" presStyleCnt="4"/>
      <dgm:spPr/>
    </dgm:pt>
    <dgm:pt modelId="{74F38BC1-C13F-4700-96AA-104F892EBE1C}" type="pres">
      <dgm:prSet presAssocID="{EDE949E8-D96C-405E-845B-FDF0191CE384}"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rocessor"/>
        </a:ext>
      </dgm:extLst>
    </dgm:pt>
    <dgm:pt modelId="{064EBE8B-7529-4666-B4A0-235CF5C37DA0}" type="pres">
      <dgm:prSet presAssocID="{EDE949E8-D96C-405E-845B-FDF0191CE384}" presName="spaceRect" presStyleCnt="0"/>
      <dgm:spPr/>
    </dgm:pt>
    <dgm:pt modelId="{8D082875-802F-4681-B8F5-586EAE3135A4}" type="pres">
      <dgm:prSet presAssocID="{EDE949E8-D96C-405E-845B-FDF0191CE384}" presName="parTx" presStyleLbl="revTx" presStyleIdx="0" presStyleCnt="4">
        <dgm:presLayoutVars>
          <dgm:chMax val="0"/>
          <dgm:chPref val="0"/>
        </dgm:presLayoutVars>
      </dgm:prSet>
      <dgm:spPr/>
    </dgm:pt>
    <dgm:pt modelId="{4FE4973F-DC98-4155-B5F8-7BA3204EDC4A}" type="pres">
      <dgm:prSet presAssocID="{21FD2662-98F1-4072-AEB7-C1634813EAB1}" presName="sibTrans" presStyleCnt="0"/>
      <dgm:spPr/>
    </dgm:pt>
    <dgm:pt modelId="{DAD0BC15-9332-429E-A476-B137D53F0CC2}" type="pres">
      <dgm:prSet presAssocID="{6B632E50-B1B9-4808-866F-3C1F28D2AD16}" presName="compNode" presStyleCnt="0"/>
      <dgm:spPr/>
    </dgm:pt>
    <dgm:pt modelId="{56729081-647F-409F-8F4C-D77C947F3FA6}" type="pres">
      <dgm:prSet presAssocID="{6B632E50-B1B9-4808-866F-3C1F28D2AD16}" presName="bgRect" presStyleLbl="bgShp" presStyleIdx="1" presStyleCnt="4"/>
      <dgm:spPr/>
    </dgm:pt>
    <dgm:pt modelId="{1EBFF72A-6719-48E4-BA16-C1099C2534EA}" type="pres">
      <dgm:prSet presAssocID="{6B632E50-B1B9-4808-866F-3C1F28D2AD16}"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Warning"/>
        </a:ext>
      </dgm:extLst>
    </dgm:pt>
    <dgm:pt modelId="{51F6A09D-C2BA-4237-AD30-FDCB6694F94A}" type="pres">
      <dgm:prSet presAssocID="{6B632E50-B1B9-4808-866F-3C1F28D2AD16}" presName="spaceRect" presStyleCnt="0"/>
      <dgm:spPr/>
    </dgm:pt>
    <dgm:pt modelId="{570DF9E0-C37E-4071-AEDF-0EA856339F2A}" type="pres">
      <dgm:prSet presAssocID="{6B632E50-B1B9-4808-866F-3C1F28D2AD16}" presName="parTx" presStyleLbl="revTx" presStyleIdx="1" presStyleCnt="4">
        <dgm:presLayoutVars>
          <dgm:chMax val="0"/>
          <dgm:chPref val="0"/>
        </dgm:presLayoutVars>
      </dgm:prSet>
      <dgm:spPr/>
    </dgm:pt>
    <dgm:pt modelId="{678CD629-793B-412D-BB51-191E4FD3CABB}" type="pres">
      <dgm:prSet presAssocID="{BDFFDEC1-3BE3-4FE3-A46E-2C795C6B6412}" presName="sibTrans" presStyleCnt="0"/>
      <dgm:spPr/>
    </dgm:pt>
    <dgm:pt modelId="{13CE6539-33BA-4ED1-A870-9410A89152E6}" type="pres">
      <dgm:prSet presAssocID="{FA3EE747-2650-45E2-9EEA-DE085AB10474}" presName="compNode" presStyleCnt="0"/>
      <dgm:spPr/>
    </dgm:pt>
    <dgm:pt modelId="{100127B0-CCDA-4C51-9DDB-DDF8CCA91D38}" type="pres">
      <dgm:prSet presAssocID="{FA3EE747-2650-45E2-9EEA-DE085AB10474}" presName="bgRect" presStyleLbl="bgShp" presStyleIdx="2" presStyleCnt="4"/>
      <dgm:spPr/>
    </dgm:pt>
    <dgm:pt modelId="{26EF2F5D-37B3-4428-BB1B-2E41C1195948}" type="pres">
      <dgm:prSet presAssocID="{FA3EE747-2650-45E2-9EEA-DE085AB10474}"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hat"/>
        </a:ext>
      </dgm:extLst>
    </dgm:pt>
    <dgm:pt modelId="{59522E8B-83FD-488F-86F1-EBDCEF10D7C6}" type="pres">
      <dgm:prSet presAssocID="{FA3EE747-2650-45E2-9EEA-DE085AB10474}" presName="spaceRect" presStyleCnt="0"/>
      <dgm:spPr/>
    </dgm:pt>
    <dgm:pt modelId="{EA94DEC5-2EF6-450C-AD51-C8260DA636E7}" type="pres">
      <dgm:prSet presAssocID="{FA3EE747-2650-45E2-9EEA-DE085AB10474}" presName="parTx" presStyleLbl="revTx" presStyleIdx="2" presStyleCnt="4">
        <dgm:presLayoutVars>
          <dgm:chMax val="0"/>
          <dgm:chPref val="0"/>
        </dgm:presLayoutVars>
      </dgm:prSet>
      <dgm:spPr/>
    </dgm:pt>
    <dgm:pt modelId="{179147C4-CFB7-446E-9971-4F221C95C085}" type="pres">
      <dgm:prSet presAssocID="{B1725F13-E54B-4503-9766-234046B61698}" presName="sibTrans" presStyleCnt="0"/>
      <dgm:spPr/>
    </dgm:pt>
    <dgm:pt modelId="{479CA99F-0533-4F33-8447-BAE2A2B0DD11}" type="pres">
      <dgm:prSet presAssocID="{DD944427-BC3F-4744-8F95-264B221D7805}" presName="compNode" presStyleCnt="0"/>
      <dgm:spPr/>
    </dgm:pt>
    <dgm:pt modelId="{C58E925B-B045-46FE-85E5-8AB2B34B5EB6}" type="pres">
      <dgm:prSet presAssocID="{DD944427-BC3F-4744-8F95-264B221D7805}" presName="bgRect" presStyleLbl="bgShp" presStyleIdx="3" presStyleCnt="4"/>
      <dgm:spPr/>
    </dgm:pt>
    <dgm:pt modelId="{A2BC094A-3376-4119-81EF-18E456ECD7F8}" type="pres">
      <dgm:prSet presAssocID="{DD944427-BC3F-4744-8F95-264B221D7805}"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heckmark"/>
        </a:ext>
      </dgm:extLst>
    </dgm:pt>
    <dgm:pt modelId="{28458A31-BACA-4F18-8031-786A2BC0F42B}" type="pres">
      <dgm:prSet presAssocID="{DD944427-BC3F-4744-8F95-264B221D7805}" presName="spaceRect" presStyleCnt="0"/>
      <dgm:spPr/>
    </dgm:pt>
    <dgm:pt modelId="{DFCE0A1F-D993-4C68-90C9-AE84F1B2C06D}" type="pres">
      <dgm:prSet presAssocID="{DD944427-BC3F-4744-8F95-264B221D7805}" presName="parTx" presStyleLbl="revTx" presStyleIdx="3" presStyleCnt="4">
        <dgm:presLayoutVars>
          <dgm:chMax val="0"/>
          <dgm:chPref val="0"/>
        </dgm:presLayoutVars>
      </dgm:prSet>
      <dgm:spPr/>
    </dgm:pt>
  </dgm:ptLst>
  <dgm:cxnLst>
    <dgm:cxn modelId="{5D80CF0B-6F8C-47E9-9216-46F4BF1CFF94}" type="presOf" srcId="{DD944427-BC3F-4744-8F95-264B221D7805}" destId="{DFCE0A1F-D993-4C68-90C9-AE84F1B2C06D}" srcOrd="0" destOrd="0" presId="urn:microsoft.com/office/officeart/2018/2/layout/IconVerticalSolidList"/>
    <dgm:cxn modelId="{9571636F-DE16-4736-8F76-6A8210AF2629}" type="presOf" srcId="{6B632E50-B1B9-4808-866F-3C1F28D2AD16}" destId="{570DF9E0-C37E-4071-AEDF-0EA856339F2A}" srcOrd="0" destOrd="0" presId="urn:microsoft.com/office/officeart/2018/2/layout/IconVerticalSolidList"/>
    <dgm:cxn modelId="{8F1E2056-6338-495D-8217-1E7C481F7BD7}" srcId="{4DA72E02-9256-4857-915C-648F4621649C}" destId="{6B632E50-B1B9-4808-866F-3C1F28D2AD16}" srcOrd="1" destOrd="0" parTransId="{FD748428-A1FB-4E57-9731-AAD4972804F5}" sibTransId="{BDFFDEC1-3BE3-4FE3-A46E-2C795C6B6412}"/>
    <dgm:cxn modelId="{424EC058-0B4D-4FAE-B879-D1C61974EFB2}" srcId="{4DA72E02-9256-4857-915C-648F4621649C}" destId="{FA3EE747-2650-45E2-9EEA-DE085AB10474}" srcOrd="2" destOrd="0" parTransId="{FC8A19F7-F9D7-4971-A2A7-D4F57455E9CC}" sibTransId="{B1725F13-E54B-4503-9766-234046B61698}"/>
    <dgm:cxn modelId="{C61EDB5A-A059-4267-B47F-2CEA0C9FDB45}" type="presOf" srcId="{FA3EE747-2650-45E2-9EEA-DE085AB10474}" destId="{EA94DEC5-2EF6-450C-AD51-C8260DA636E7}" srcOrd="0" destOrd="0" presId="urn:microsoft.com/office/officeart/2018/2/layout/IconVerticalSolidList"/>
    <dgm:cxn modelId="{36BDF2A6-E6A1-4045-94E9-3BA0678D2A44}" type="presOf" srcId="{4DA72E02-9256-4857-915C-648F4621649C}" destId="{3D24617D-97EA-46B7-B75C-67CF9609EB7D}" srcOrd="0" destOrd="0" presId="urn:microsoft.com/office/officeart/2018/2/layout/IconVerticalSolidList"/>
    <dgm:cxn modelId="{9A1F73CC-FAB0-43F2-B66E-BB973C6DE5CE}" srcId="{4DA72E02-9256-4857-915C-648F4621649C}" destId="{DD944427-BC3F-4744-8F95-264B221D7805}" srcOrd="3" destOrd="0" parTransId="{819ABEEE-6604-4FA9-B25A-693751FBCA8E}" sibTransId="{DC012ED1-7FBC-444E-BB07-BEBBFA43E922}"/>
    <dgm:cxn modelId="{410B5DD4-1AB8-46DC-938C-8627F17C5EE4}" type="presOf" srcId="{EDE949E8-D96C-405E-845B-FDF0191CE384}" destId="{8D082875-802F-4681-B8F5-586EAE3135A4}" srcOrd="0" destOrd="0" presId="urn:microsoft.com/office/officeart/2018/2/layout/IconVerticalSolidList"/>
    <dgm:cxn modelId="{891C1DDD-305B-4061-9804-4A6DA77686B0}" srcId="{4DA72E02-9256-4857-915C-648F4621649C}" destId="{EDE949E8-D96C-405E-845B-FDF0191CE384}" srcOrd="0" destOrd="0" parTransId="{DE881BB2-27BF-4331-AE1C-5A242980A50C}" sibTransId="{21FD2662-98F1-4072-AEB7-C1634813EAB1}"/>
    <dgm:cxn modelId="{3F4873CD-8C6F-4577-9DAD-B4D71C3A400F}" type="presParOf" srcId="{3D24617D-97EA-46B7-B75C-67CF9609EB7D}" destId="{EDD7C853-FC91-4CCE-9B27-88F00AB98202}" srcOrd="0" destOrd="0" presId="urn:microsoft.com/office/officeart/2018/2/layout/IconVerticalSolidList"/>
    <dgm:cxn modelId="{8036940A-A33E-487C-A141-5B9074CE1DE6}" type="presParOf" srcId="{EDD7C853-FC91-4CCE-9B27-88F00AB98202}" destId="{E6904E45-2962-40D1-971C-5B7D2AD5EECB}" srcOrd="0" destOrd="0" presId="urn:microsoft.com/office/officeart/2018/2/layout/IconVerticalSolidList"/>
    <dgm:cxn modelId="{610830D3-FB73-485A-9054-AC87D352EBF7}" type="presParOf" srcId="{EDD7C853-FC91-4CCE-9B27-88F00AB98202}" destId="{74F38BC1-C13F-4700-96AA-104F892EBE1C}" srcOrd="1" destOrd="0" presId="urn:microsoft.com/office/officeart/2018/2/layout/IconVerticalSolidList"/>
    <dgm:cxn modelId="{53F76428-2A06-41D8-985F-933DBBAFD53F}" type="presParOf" srcId="{EDD7C853-FC91-4CCE-9B27-88F00AB98202}" destId="{064EBE8B-7529-4666-B4A0-235CF5C37DA0}" srcOrd="2" destOrd="0" presId="urn:microsoft.com/office/officeart/2018/2/layout/IconVerticalSolidList"/>
    <dgm:cxn modelId="{BE26715B-6941-4E1B-9617-E7C6C381DF84}" type="presParOf" srcId="{EDD7C853-FC91-4CCE-9B27-88F00AB98202}" destId="{8D082875-802F-4681-B8F5-586EAE3135A4}" srcOrd="3" destOrd="0" presId="urn:microsoft.com/office/officeart/2018/2/layout/IconVerticalSolidList"/>
    <dgm:cxn modelId="{D6B6F99A-19AC-4AA9-A268-2F61044993AA}" type="presParOf" srcId="{3D24617D-97EA-46B7-B75C-67CF9609EB7D}" destId="{4FE4973F-DC98-4155-B5F8-7BA3204EDC4A}" srcOrd="1" destOrd="0" presId="urn:microsoft.com/office/officeart/2018/2/layout/IconVerticalSolidList"/>
    <dgm:cxn modelId="{1863E6D4-915D-43D3-B206-18A25BF94003}" type="presParOf" srcId="{3D24617D-97EA-46B7-B75C-67CF9609EB7D}" destId="{DAD0BC15-9332-429E-A476-B137D53F0CC2}" srcOrd="2" destOrd="0" presId="urn:microsoft.com/office/officeart/2018/2/layout/IconVerticalSolidList"/>
    <dgm:cxn modelId="{77CEF56E-0B6D-4D84-B0CF-DB737E48B21F}" type="presParOf" srcId="{DAD0BC15-9332-429E-A476-B137D53F0CC2}" destId="{56729081-647F-409F-8F4C-D77C947F3FA6}" srcOrd="0" destOrd="0" presId="urn:microsoft.com/office/officeart/2018/2/layout/IconVerticalSolidList"/>
    <dgm:cxn modelId="{F60ACF42-EC16-4E8D-9741-72ECD8B9602A}" type="presParOf" srcId="{DAD0BC15-9332-429E-A476-B137D53F0CC2}" destId="{1EBFF72A-6719-48E4-BA16-C1099C2534EA}" srcOrd="1" destOrd="0" presId="urn:microsoft.com/office/officeart/2018/2/layout/IconVerticalSolidList"/>
    <dgm:cxn modelId="{3B252413-C17A-4BC8-AF40-0CEDB79E3327}" type="presParOf" srcId="{DAD0BC15-9332-429E-A476-B137D53F0CC2}" destId="{51F6A09D-C2BA-4237-AD30-FDCB6694F94A}" srcOrd="2" destOrd="0" presId="urn:microsoft.com/office/officeart/2018/2/layout/IconVerticalSolidList"/>
    <dgm:cxn modelId="{9031D6A2-FC0C-41BF-BDD8-0899D0CBC72B}" type="presParOf" srcId="{DAD0BC15-9332-429E-A476-B137D53F0CC2}" destId="{570DF9E0-C37E-4071-AEDF-0EA856339F2A}" srcOrd="3" destOrd="0" presId="urn:microsoft.com/office/officeart/2018/2/layout/IconVerticalSolidList"/>
    <dgm:cxn modelId="{F1CA8576-446F-4057-A89E-BA20DEEC748C}" type="presParOf" srcId="{3D24617D-97EA-46B7-B75C-67CF9609EB7D}" destId="{678CD629-793B-412D-BB51-191E4FD3CABB}" srcOrd="3" destOrd="0" presId="urn:microsoft.com/office/officeart/2018/2/layout/IconVerticalSolidList"/>
    <dgm:cxn modelId="{CA40A03E-44CE-4EB5-A041-F37C0C077D15}" type="presParOf" srcId="{3D24617D-97EA-46B7-B75C-67CF9609EB7D}" destId="{13CE6539-33BA-4ED1-A870-9410A89152E6}" srcOrd="4" destOrd="0" presId="urn:microsoft.com/office/officeart/2018/2/layout/IconVerticalSolidList"/>
    <dgm:cxn modelId="{6DEF6423-7070-4061-9D17-888AF35E89CF}" type="presParOf" srcId="{13CE6539-33BA-4ED1-A870-9410A89152E6}" destId="{100127B0-CCDA-4C51-9DDB-DDF8CCA91D38}" srcOrd="0" destOrd="0" presId="urn:microsoft.com/office/officeart/2018/2/layout/IconVerticalSolidList"/>
    <dgm:cxn modelId="{3FA48C4D-9951-435C-99EE-A29AAEEFC264}" type="presParOf" srcId="{13CE6539-33BA-4ED1-A870-9410A89152E6}" destId="{26EF2F5D-37B3-4428-BB1B-2E41C1195948}" srcOrd="1" destOrd="0" presId="urn:microsoft.com/office/officeart/2018/2/layout/IconVerticalSolidList"/>
    <dgm:cxn modelId="{1C91AA7A-0B9C-4A2C-872D-2C5795318F52}" type="presParOf" srcId="{13CE6539-33BA-4ED1-A870-9410A89152E6}" destId="{59522E8B-83FD-488F-86F1-EBDCEF10D7C6}" srcOrd="2" destOrd="0" presId="urn:microsoft.com/office/officeart/2018/2/layout/IconVerticalSolidList"/>
    <dgm:cxn modelId="{D8E6D9B3-DF1E-45E2-B551-A24410054AF9}" type="presParOf" srcId="{13CE6539-33BA-4ED1-A870-9410A89152E6}" destId="{EA94DEC5-2EF6-450C-AD51-C8260DA636E7}" srcOrd="3" destOrd="0" presId="urn:microsoft.com/office/officeart/2018/2/layout/IconVerticalSolidList"/>
    <dgm:cxn modelId="{CB964BE5-1034-4EFE-9E44-91E6A9B55704}" type="presParOf" srcId="{3D24617D-97EA-46B7-B75C-67CF9609EB7D}" destId="{179147C4-CFB7-446E-9971-4F221C95C085}" srcOrd="5" destOrd="0" presId="urn:microsoft.com/office/officeart/2018/2/layout/IconVerticalSolidList"/>
    <dgm:cxn modelId="{EE0B6FBD-9EC8-40AF-AE05-8B46BD409E1A}" type="presParOf" srcId="{3D24617D-97EA-46B7-B75C-67CF9609EB7D}" destId="{479CA99F-0533-4F33-8447-BAE2A2B0DD11}" srcOrd="6" destOrd="0" presId="urn:microsoft.com/office/officeart/2018/2/layout/IconVerticalSolidList"/>
    <dgm:cxn modelId="{C7DECCAB-84F8-447D-988D-BDD3BBEA3D68}" type="presParOf" srcId="{479CA99F-0533-4F33-8447-BAE2A2B0DD11}" destId="{C58E925B-B045-46FE-85E5-8AB2B34B5EB6}" srcOrd="0" destOrd="0" presId="urn:microsoft.com/office/officeart/2018/2/layout/IconVerticalSolidList"/>
    <dgm:cxn modelId="{3F394BCB-7223-4067-A90D-882EF214EA03}" type="presParOf" srcId="{479CA99F-0533-4F33-8447-BAE2A2B0DD11}" destId="{A2BC094A-3376-4119-81EF-18E456ECD7F8}" srcOrd="1" destOrd="0" presId="urn:microsoft.com/office/officeart/2018/2/layout/IconVerticalSolidList"/>
    <dgm:cxn modelId="{5385DDDD-153C-4FF7-9311-43F09F2A6024}" type="presParOf" srcId="{479CA99F-0533-4F33-8447-BAE2A2B0DD11}" destId="{28458A31-BACA-4F18-8031-786A2BC0F42B}" srcOrd="2" destOrd="0" presId="urn:microsoft.com/office/officeart/2018/2/layout/IconVerticalSolidList"/>
    <dgm:cxn modelId="{31D77989-5B4B-4EFA-B93E-D3B75490D0DB}" type="presParOf" srcId="{479CA99F-0533-4F33-8447-BAE2A2B0DD11}" destId="{DFCE0A1F-D993-4C68-90C9-AE84F1B2C06D}"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810F4743-F8F1-4792-B014-21D5C53CA604}"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AABE311D-7F0B-4AAF-9C12-AEFE2C3D86DB}">
      <dgm:prSet/>
      <dgm:spPr/>
      <dgm:t>
        <a:bodyPr/>
        <a:lstStyle/>
        <a:p>
          <a:r>
            <a:rPr lang="en-GB"/>
            <a:t>Can be costly and time-consuming</a:t>
          </a:r>
          <a:endParaRPr lang="en-US"/>
        </a:p>
      </dgm:t>
    </dgm:pt>
    <dgm:pt modelId="{BDFFBAF0-F55E-4811-994E-2B1AB9918970}" type="parTrans" cxnId="{FBBC6D96-8DE4-408C-B89C-65A44ACF1C84}">
      <dgm:prSet/>
      <dgm:spPr/>
      <dgm:t>
        <a:bodyPr/>
        <a:lstStyle/>
        <a:p>
          <a:endParaRPr lang="en-US"/>
        </a:p>
      </dgm:t>
    </dgm:pt>
    <dgm:pt modelId="{765C76C9-BE14-422A-A2C5-67AD928AA358}" type="sibTrans" cxnId="{FBBC6D96-8DE4-408C-B89C-65A44ACF1C84}">
      <dgm:prSet/>
      <dgm:spPr/>
      <dgm:t>
        <a:bodyPr/>
        <a:lstStyle/>
        <a:p>
          <a:endParaRPr lang="en-US"/>
        </a:p>
      </dgm:t>
    </dgm:pt>
    <dgm:pt modelId="{E1BA6E87-C8BB-4C7A-A1CB-8273D756D3C0}">
      <dgm:prSet/>
      <dgm:spPr/>
      <dgm:t>
        <a:bodyPr/>
        <a:lstStyle/>
        <a:p>
          <a:r>
            <a:rPr lang="en-GB"/>
            <a:t>Requires expertise in risk analysis</a:t>
          </a:r>
          <a:endParaRPr lang="en-US"/>
        </a:p>
      </dgm:t>
    </dgm:pt>
    <dgm:pt modelId="{953DAC46-EA01-4C24-A49F-F4C9003D459D}" type="parTrans" cxnId="{90765D24-7633-4857-8A4F-69E71E428924}">
      <dgm:prSet/>
      <dgm:spPr/>
      <dgm:t>
        <a:bodyPr/>
        <a:lstStyle/>
        <a:p>
          <a:endParaRPr lang="en-US"/>
        </a:p>
      </dgm:t>
    </dgm:pt>
    <dgm:pt modelId="{39FE925E-1490-4B2C-921F-D1C40C26BD48}" type="sibTrans" cxnId="{90765D24-7633-4857-8A4F-69E71E428924}">
      <dgm:prSet/>
      <dgm:spPr/>
      <dgm:t>
        <a:bodyPr/>
        <a:lstStyle/>
        <a:p>
          <a:endParaRPr lang="en-US"/>
        </a:p>
      </dgm:t>
    </dgm:pt>
    <dgm:pt modelId="{9C29F547-B35D-4430-8124-5A6F4E02B045}">
      <dgm:prSet/>
      <dgm:spPr/>
      <dgm:t>
        <a:bodyPr/>
        <a:lstStyle/>
        <a:p>
          <a:r>
            <a:rPr lang="en-GB"/>
            <a:t>Not ideal for small or low-budget projects</a:t>
          </a:r>
          <a:endParaRPr lang="en-US"/>
        </a:p>
      </dgm:t>
    </dgm:pt>
    <dgm:pt modelId="{82832CB9-FA16-47B4-A0B5-4C810C07474B}" type="parTrans" cxnId="{4591C562-CF7E-445F-BD9A-6B13AE5B8624}">
      <dgm:prSet/>
      <dgm:spPr/>
      <dgm:t>
        <a:bodyPr/>
        <a:lstStyle/>
        <a:p>
          <a:endParaRPr lang="en-US"/>
        </a:p>
      </dgm:t>
    </dgm:pt>
    <dgm:pt modelId="{A6B02E27-A65B-4312-960B-3E4FF2DA473B}" type="sibTrans" cxnId="{4591C562-CF7E-445F-BD9A-6B13AE5B8624}">
      <dgm:prSet/>
      <dgm:spPr/>
      <dgm:t>
        <a:bodyPr/>
        <a:lstStyle/>
        <a:p>
          <a:endParaRPr lang="en-US"/>
        </a:p>
      </dgm:t>
    </dgm:pt>
    <dgm:pt modelId="{A22A69F7-71DA-4EE8-AF63-321CE2B97B5F}" type="pres">
      <dgm:prSet presAssocID="{810F4743-F8F1-4792-B014-21D5C53CA604}" presName="root" presStyleCnt="0">
        <dgm:presLayoutVars>
          <dgm:dir/>
          <dgm:resizeHandles val="exact"/>
        </dgm:presLayoutVars>
      </dgm:prSet>
      <dgm:spPr/>
    </dgm:pt>
    <dgm:pt modelId="{4D65F872-5E20-4BD2-82A0-559E9589E0DD}" type="pres">
      <dgm:prSet presAssocID="{AABE311D-7F0B-4AAF-9C12-AEFE2C3D86DB}" presName="compNode" presStyleCnt="0"/>
      <dgm:spPr/>
    </dgm:pt>
    <dgm:pt modelId="{5D033F29-CD55-445F-878D-103F5E9055BA}" type="pres">
      <dgm:prSet presAssocID="{AABE311D-7F0B-4AAF-9C12-AEFE2C3D86DB}" presName="bgRect" presStyleLbl="bgShp" presStyleIdx="0" presStyleCnt="3"/>
      <dgm:spPr/>
    </dgm:pt>
    <dgm:pt modelId="{3E1FEA46-80E3-450C-BE84-6E0F503F6F72}" type="pres">
      <dgm:prSet presAssocID="{AABE311D-7F0B-4AAF-9C12-AEFE2C3D86DB}"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ourglass"/>
        </a:ext>
      </dgm:extLst>
    </dgm:pt>
    <dgm:pt modelId="{25E4D1AB-91EF-4380-B6F9-93A716ADFA04}" type="pres">
      <dgm:prSet presAssocID="{AABE311D-7F0B-4AAF-9C12-AEFE2C3D86DB}" presName="spaceRect" presStyleCnt="0"/>
      <dgm:spPr/>
    </dgm:pt>
    <dgm:pt modelId="{4D27009F-4FDF-4BE7-A484-A671660BD3E4}" type="pres">
      <dgm:prSet presAssocID="{AABE311D-7F0B-4AAF-9C12-AEFE2C3D86DB}" presName="parTx" presStyleLbl="revTx" presStyleIdx="0" presStyleCnt="3">
        <dgm:presLayoutVars>
          <dgm:chMax val="0"/>
          <dgm:chPref val="0"/>
        </dgm:presLayoutVars>
      </dgm:prSet>
      <dgm:spPr/>
    </dgm:pt>
    <dgm:pt modelId="{093C04A2-C0F5-4ABA-9729-91DFDE354197}" type="pres">
      <dgm:prSet presAssocID="{765C76C9-BE14-422A-A2C5-67AD928AA358}" presName="sibTrans" presStyleCnt="0"/>
      <dgm:spPr/>
    </dgm:pt>
    <dgm:pt modelId="{AF9CC90B-BA7A-4C4B-ADBF-6FA14F1620F6}" type="pres">
      <dgm:prSet presAssocID="{E1BA6E87-C8BB-4C7A-A1CB-8273D756D3C0}" presName="compNode" presStyleCnt="0"/>
      <dgm:spPr/>
    </dgm:pt>
    <dgm:pt modelId="{810ED048-D45B-4968-BA87-552A5EDB88B8}" type="pres">
      <dgm:prSet presAssocID="{E1BA6E87-C8BB-4C7A-A1CB-8273D756D3C0}" presName="bgRect" presStyleLbl="bgShp" presStyleIdx="1" presStyleCnt="3"/>
      <dgm:spPr/>
    </dgm:pt>
    <dgm:pt modelId="{1B9B0819-9B74-4C09-B786-48BF06C1B62A}" type="pres">
      <dgm:prSet presAssocID="{E1BA6E87-C8BB-4C7A-A1CB-8273D756D3C0}"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Warning"/>
        </a:ext>
      </dgm:extLst>
    </dgm:pt>
    <dgm:pt modelId="{25F0EA36-0185-445B-8455-A1D7B2140369}" type="pres">
      <dgm:prSet presAssocID="{E1BA6E87-C8BB-4C7A-A1CB-8273D756D3C0}" presName="spaceRect" presStyleCnt="0"/>
      <dgm:spPr/>
    </dgm:pt>
    <dgm:pt modelId="{3C1D41FD-2076-40B1-BED9-375221A943DF}" type="pres">
      <dgm:prSet presAssocID="{E1BA6E87-C8BB-4C7A-A1CB-8273D756D3C0}" presName="parTx" presStyleLbl="revTx" presStyleIdx="1" presStyleCnt="3">
        <dgm:presLayoutVars>
          <dgm:chMax val="0"/>
          <dgm:chPref val="0"/>
        </dgm:presLayoutVars>
      </dgm:prSet>
      <dgm:spPr/>
    </dgm:pt>
    <dgm:pt modelId="{81ABB5FD-D38E-4046-AC74-618AE4490C63}" type="pres">
      <dgm:prSet presAssocID="{39FE925E-1490-4B2C-921F-D1C40C26BD48}" presName="sibTrans" presStyleCnt="0"/>
      <dgm:spPr/>
    </dgm:pt>
    <dgm:pt modelId="{79F62432-C2CA-42D2-87B7-D583BD7C8E46}" type="pres">
      <dgm:prSet presAssocID="{9C29F547-B35D-4430-8124-5A6F4E02B045}" presName="compNode" presStyleCnt="0"/>
      <dgm:spPr/>
    </dgm:pt>
    <dgm:pt modelId="{03A440E4-DBC0-4FA1-9266-A9EADA15AFA7}" type="pres">
      <dgm:prSet presAssocID="{9C29F547-B35D-4430-8124-5A6F4E02B045}" presName="bgRect" presStyleLbl="bgShp" presStyleIdx="2" presStyleCnt="3"/>
      <dgm:spPr/>
    </dgm:pt>
    <dgm:pt modelId="{03E87A62-38D1-45F7-9D11-0AD542F92FD3}" type="pres">
      <dgm:prSet presAssocID="{9C29F547-B35D-4430-8124-5A6F4E02B045}"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iggy Bank"/>
        </a:ext>
      </dgm:extLst>
    </dgm:pt>
    <dgm:pt modelId="{3B5A823F-0438-4243-9E0F-7C01C9EC9256}" type="pres">
      <dgm:prSet presAssocID="{9C29F547-B35D-4430-8124-5A6F4E02B045}" presName="spaceRect" presStyleCnt="0"/>
      <dgm:spPr/>
    </dgm:pt>
    <dgm:pt modelId="{78DED1D4-9CEF-40FE-A928-C37A8583E8DA}" type="pres">
      <dgm:prSet presAssocID="{9C29F547-B35D-4430-8124-5A6F4E02B045}" presName="parTx" presStyleLbl="revTx" presStyleIdx="2" presStyleCnt="3">
        <dgm:presLayoutVars>
          <dgm:chMax val="0"/>
          <dgm:chPref val="0"/>
        </dgm:presLayoutVars>
      </dgm:prSet>
      <dgm:spPr/>
    </dgm:pt>
  </dgm:ptLst>
  <dgm:cxnLst>
    <dgm:cxn modelId="{B9CAFA1D-F7DE-406D-8FFC-C07A57B4599B}" type="presOf" srcId="{9C29F547-B35D-4430-8124-5A6F4E02B045}" destId="{78DED1D4-9CEF-40FE-A928-C37A8583E8DA}" srcOrd="0" destOrd="0" presId="urn:microsoft.com/office/officeart/2018/2/layout/IconVerticalSolidList"/>
    <dgm:cxn modelId="{2554D91E-214A-4444-A9FD-1F3347DF264D}" type="presOf" srcId="{E1BA6E87-C8BB-4C7A-A1CB-8273D756D3C0}" destId="{3C1D41FD-2076-40B1-BED9-375221A943DF}" srcOrd="0" destOrd="0" presId="urn:microsoft.com/office/officeart/2018/2/layout/IconVerticalSolidList"/>
    <dgm:cxn modelId="{90765D24-7633-4857-8A4F-69E71E428924}" srcId="{810F4743-F8F1-4792-B014-21D5C53CA604}" destId="{E1BA6E87-C8BB-4C7A-A1CB-8273D756D3C0}" srcOrd="1" destOrd="0" parTransId="{953DAC46-EA01-4C24-A49F-F4C9003D459D}" sibTransId="{39FE925E-1490-4B2C-921F-D1C40C26BD48}"/>
    <dgm:cxn modelId="{4591C562-CF7E-445F-BD9A-6B13AE5B8624}" srcId="{810F4743-F8F1-4792-B014-21D5C53CA604}" destId="{9C29F547-B35D-4430-8124-5A6F4E02B045}" srcOrd="2" destOrd="0" parTransId="{82832CB9-FA16-47B4-A0B5-4C810C07474B}" sibTransId="{A6B02E27-A65B-4312-960B-3E4FF2DA473B}"/>
    <dgm:cxn modelId="{FBBC6D96-8DE4-408C-B89C-65A44ACF1C84}" srcId="{810F4743-F8F1-4792-B014-21D5C53CA604}" destId="{AABE311D-7F0B-4AAF-9C12-AEFE2C3D86DB}" srcOrd="0" destOrd="0" parTransId="{BDFFBAF0-F55E-4811-994E-2B1AB9918970}" sibTransId="{765C76C9-BE14-422A-A2C5-67AD928AA358}"/>
    <dgm:cxn modelId="{CD5C409C-8481-4760-8B41-1C18FF87F390}" type="presOf" srcId="{810F4743-F8F1-4792-B014-21D5C53CA604}" destId="{A22A69F7-71DA-4EE8-AF63-321CE2B97B5F}" srcOrd="0" destOrd="0" presId="urn:microsoft.com/office/officeart/2018/2/layout/IconVerticalSolidList"/>
    <dgm:cxn modelId="{BDE834D3-6BCA-4FBB-878C-CCA6C6F51EF4}" type="presOf" srcId="{AABE311D-7F0B-4AAF-9C12-AEFE2C3D86DB}" destId="{4D27009F-4FDF-4BE7-A484-A671660BD3E4}" srcOrd="0" destOrd="0" presId="urn:microsoft.com/office/officeart/2018/2/layout/IconVerticalSolidList"/>
    <dgm:cxn modelId="{6B496198-2207-4E25-8D4E-C725A9367E20}" type="presParOf" srcId="{A22A69F7-71DA-4EE8-AF63-321CE2B97B5F}" destId="{4D65F872-5E20-4BD2-82A0-559E9589E0DD}" srcOrd="0" destOrd="0" presId="urn:microsoft.com/office/officeart/2018/2/layout/IconVerticalSolidList"/>
    <dgm:cxn modelId="{E76CD7AA-E32C-438E-A026-782DC4A2E592}" type="presParOf" srcId="{4D65F872-5E20-4BD2-82A0-559E9589E0DD}" destId="{5D033F29-CD55-445F-878D-103F5E9055BA}" srcOrd="0" destOrd="0" presId="urn:microsoft.com/office/officeart/2018/2/layout/IconVerticalSolidList"/>
    <dgm:cxn modelId="{74F53341-D542-4412-8221-F23598DAD734}" type="presParOf" srcId="{4D65F872-5E20-4BD2-82A0-559E9589E0DD}" destId="{3E1FEA46-80E3-450C-BE84-6E0F503F6F72}" srcOrd="1" destOrd="0" presId="urn:microsoft.com/office/officeart/2018/2/layout/IconVerticalSolidList"/>
    <dgm:cxn modelId="{3C5CE6AD-F21E-4A15-9035-8E8E86EB33A7}" type="presParOf" srcId="{4D65F872-5E20-4BD2-82A0-559E9589E0DD}" destId="{25E4D1AB-91EF-4380-B6F9-93A716ADFA04}" srcOrd="2" destOrd="0" presId="urn:microsoft.com/office/officeart/2018/2/layout/IconVerticalSolidList"/>
    <dgm:cxn modelId="{99FC5A01-2BE8-4818-B969-3A38AC41F648}" type="presParOf" srcId="{4D65F872-5E20-4BD2-82A0-559E9589E0DD}" destId="{4D27009F-4FDF-4BE7-A484-A671660BD3E4}" srcOrd="3" destOrd="0" presId="urn:microsoft.com/office/officeart/2018/2/layout/IconVerticalSolidList"/>
    <dgm:cxn modelId="{A4BA8428-8B00-489E-BB6A-1A7BEECD205A}" type="presParOf" srcId="{A22A69F7-71DA-4EE8-AF63-321CE2B97B5F}" destId="{093C04A2-C0F5-4ABA-9729-91DFDE354197}" srcOrd="1" destOrd="0" presId="urn:microsoft.com/office/officeart/2018/2/layout/IconVerticalSolidList"/>
    <dgm:cxn modelId="{9334BAC4-3366-492D-BEC6-AA5062A18401}" type="presParOf" srcId="{A22A69F7-71DA-4EE8-AF63-321CE2B97B5F}" destId="{AF9CC90B-BA7A-4C4B-ADBF-6FA14F1620F6}" srcOrd="2" destOrd="0" presId="urn:microsoft.com/office/officeart/2018/2/layout/IconVerticalSolidList"/>
    <dgm:cxn modelId="{61664D81-237D-4404-8D07-C8CB6B4762BC}" type="presParOf" srcId="{AF9CC90B-BA7A-4C4B-ADBF-6FA14F1620F6}" destId="{810ED048-D45B-4968-BA87-552A5EDB88B8}" srcOrd="0" destOrd="0" presId="urn:microsoft.com/office/officeart/2018/2/layout/IconVerticalSolidList"/>
    <dgm:cxn modelId="{EE81222C-97C3-48CF-8D39-820C44984A3E}" type="presParOf" srcId="{AF9CC90B-BA7A-4C4B-ADBF-6FA14F1620F6}" destId="{1B9B0819-9B74-4C09-B786-48BF06C1B62A}" srcOrd="1" destOrd="0" presId="urn:microsoft.com/office/officeart/2018/2/layout/IconVerticalSolidList"/>
    <dgm:cxn modelId="{3867EE87-B4C7-4033-AD2B-AF71B630B4D2}" type="presParOf" srcId="{AF9CC90B-BA7A-4C4B-ADBF-6FA14F1620F6}" destId="{25F0EA36-0185-445B-8455-A1D7B2140369}" srcOrd="2" destOrd="0" presId="urn:microsoft.com/office/officeart/2018/2/layout/IconVerticalSolidList"/>
    <dgm:cxn modelId="{308C6FA9-BABA-4EBD-AD94-C56283BD0971}" type="presParOf" srcId="{AF9CC90B-BA7A-4C4B-ADBF-6FA14F1620F6}" destId="{3C1D41FD-2076-40B1-BED9-375221A943DF}" srcOrd="3" destOrd="0" presId="urn:microsoft.com/office/officeart/2018/2/layout/IconVerticalSolidList"/>
    <dgm:cxn modelId="{2276FFAB-777D-41F0-9D1E-9581F8DF6C4C}" type="presParOf" srcId="{A22A69F7-71DA-4EE8-AF63-321CE2B97B5F}" destId="{81ABB5FD-D38E-4046-AC74-618AE4490C63}" srcOrd="3" destOrd="0" presId="urn:microsoft.com/office/officeart/2018/2/layout/IconVerticalSolidList"/>
    <dgm:cxn modelId="{1F73B494-A367-4D14-85A8-27BA924AA701}" type="presParOf" srcId="{A22A69F7-71DA-4EE8-AF63-321CE2B97B5F}" destId="{79F62432-C2CA-42D2-87B7-D583BD7C8E46}" srcOrd="4" destOrd="0" presId="urn:microsoft.com/office/officeart/2018/2/layout/IconVerticalSolidList"/>
    <dgm:cxn modelId="{8D52DD89-EEA3-4C6C-AB3B-BCC818EC051A}" type="presParOf" srcId="{79F62432-C2CA-42D2-87B7-D583BD7C8E46}" destId="{03A440E4-DBC0-4FA1-9266-A9EADA15AFA7}" srcOrd="0" destOrd="0" presId="urn:microsoft.com/office/officeart/2018/2/layout/IconVerticalSolidList"/>
    <dgm:cxn modelId="{1B50A775-1A42-4635-88A8-E095BBB77D30}" type="presParOf" srcId="{79F62432-C2CA-42D2-87B7-D583BD7C8E46}" destId="{03E87A62-38D1-45F7-9D11-0AD542F92FD3}" srcOrd="1" destOrd="0" presId="urn:microsoft.com/office/officeart/2018/2/layout/IconVerticalSolidList"/>
    <dgm:cxn modelId="{759AC841-001A-42AE-BDE9-F34402B9E1DE}" type="presParOf" srcId="{79F62432-C2CA-42D2-87B7-D583BD7C8E46}" destId="{3B5A823F-0438-4243-9E0F-7C01C9EC9256}" srcOrd="2" destOrd="0" presId="urn:microsoft.com/office/officeart/2018/2/layout/IconVerticalSolidList"/>
    <dgm:cxn modelId="{0DB3580A-B1F6-4257-8B51-9FB04C5B65AA}" type="presParOf" srcId="{79F62432-C2CA-42D2-87B7-D583BD7C8E46}" destId="{78DED1D4-9CEF-40FE-A928-C37A8583E8DA}"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A66DAF0D-2EAB-4515-976F-4756FA84D13F}"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B2F35844-4F40-4276-A3B2-01D1C19BC0E0}">
      <dgm:prSet/>
      <dgm:spPr/>
      <dgm:t>
        <a:bodyPr/>
        <a:lstStyle/>
        <a:p>
          <a:r>
            <a:rPr lang="en-GB"/>
            <a:t>Projects with unclear or evolving requirements</a:t>
          </a:r>
          <a:endParaRPr lang="en-US"/>
        </a:p>
      </dgm:t>
    </dgm:pt>
    <dgm:pt modelId="{FB23788D-DD7A-4884-92F9-2CF7783BFD8C}" type="parTrans" cxnId="{ADEB422A-FFFD-429C-A223-216F64010949}">
      <dgm:prSet/>
      <dgm:spPr/>
      <dgm:t>
        <a:bodyPr/>
        <a:lstStyle/>
        <a:p>
          <a:endParaRPr lang="en-US"/>
        </a:p>
      </dgm:t>
    </dgm:pt>
    <dgm:pt modelId="{EBD6480F-BA8B-429E-856F-E9336CD22766}" type="sibTrans" cxnId="{ADEB422A-FFFD-429C-A223-216F64010949}">
      <dgm:prSet/>
      <dgm:spPr/>
      <dgm:t>
        <a:bodyPr/>
        <a:lstStyle/>
        <a:p>
          <a:endParaRPr lang="en-US"/>
        </a:p>
      </dgm:t>
    </dgm:pt>
    <dgm:pt modelId="{C36BC5B7-8A7A-4DAA-B168-FBE4F87181F5}">
      <dgm:prSet/>
      <dgm:spPr/>
      <dgm:t>
        <a:bodyPr/>
        <a:lstStyle/>
        <a:p>
          <a:r>
            <a:rPr lang="en-GB"/>
            <a:t>High-risk applications (e.g., aerospace, defense, banking)</a:t>
          </a:r>
          <a:endParaRPr lang="en-US"/>
        </a:p>
      </dgm:t>
    </dgm:pt>
    <dgm:pt modelId="{04A82E30-D4DE-4A1B-AE86-26F350E09A0F}" type="parTrans" cxnId="{23C8B62F-D4BD-4968-9BA6-97C260A8A777}">
      <dgm:prSet/>
      <dgm:spPr/>
      <dgm:t>
        <a:bodyPr/>
        <a:lstStyle/>
        <a:p>
          <a:endParaRPr lang="en-US"/>
        </a:p>
      </dgm:t>
    </dgm:pt>
    <dgm:pt modelId="{9A81054A-AA9A-40E7-A70E-DA8808FC99FA}" type="sibTrans" cxnId="{23C8B62F-D4BD-4968-9BA6-97C260A8A777}">
      <dgm:prSet/>
      <dgm:spPr/>
      <dgm:t>
        <a:bodyPr/>
        <a:lstStyle/>
        <a:p>
          <a:endParaRPr lang="en-US"/>
        </a:p>
      </dgm:t>
    </dgm:pt>
    <dgm:pt modelId="{BA912CEC-AA81-4462-9461-3D6B6399A477}">
      <dgm:prSet/>
      <dgm:spPr/>
      <dgm:t>
        <a:bodyPr/>
        <a:lstStyle/>
        <a:p>
          <a:r>
            <a:rPr lang="en-GB"/>
            <a:t>When frequent revisions and prototyping are needed</a:t>
          </a:r>
          <a:endParaRPr lang="en-US"/>
        </a:p>
      </dgm:t>
    </dgm:pt>
    <dgm:pt modelId="{0882874B-5D32-47BD-BCB9-935A6BFB4F87}" type="parTrans" cxnId="{FFF7F571-AA39-48A7-B53E-FBFA9FAE091A}">
      <dgm:prSet/>
      <dgm:spPr/>
      <dgm:t>
        <a:bodyPr/>
        <a:lstStyle/>
        <a:p>
          <a:endParaRPr lang="en-US"/>
        </a:p>
      </dgm:t>
    </dgm:pt>
    <dgm:pt modelId="{D9EEB2B6-4E8D-4D09-A635-3CF44ACA9C6D}" type="sibTrans" cxnId="{FFF7F571-AA39-48A7-B53E-FBFA9FAE091A}">
      <dgm:prSet/>
      <dgm:spPr/>
      <dgm:t>
        <a:bodyPr/>
        <a:lstStyle/>
        <a:p>
          <a:endParaRPr lang="en-US"/>
        </a:p>
      </dgm:t>
    </dgm:pt>
    <dgm:pt modelId="{AB05C407-73D4-4600-91B3-BF57C87D3E15}">
      <dgm:prSet/>
      <dgm:spPr/>
      <dgm:t>
        <a:bodyPr/>
        <a:lstStyle/>
        <a:p>
          <a:r>
            <a:rPr lang="en-GB"/>
            <a:t>Large-scale systems requiring continuous refinement</a:t>
          </a:r>
          <a:endParaRPr lang="en-US"/>
        </a:p>
      </dgm:t>
    </dgm:pt>
    <dgm:pt modelId="{CAABDCCC-7570-4863-B26E-173092E64E56}" type="parTrans" cxnId="{01F45CB1-B975-4E18-B1F6-FBE8250A8E9C}">
      <dgm:prSet/>
      <dgm:spPr/>
      <dgm:t>
        <a:bodyPr/>
        <a:lstStyle/>
        <a:p>
          <a:endParaRPr lang="en-US"/>
        </a:p>
      </dgm:t>
    </dgm:pt>
    <dgm:pt modelId="{2E4C6A76-BE86-4C54-9708-7F2C1DACF3F6}" type="sibTrans" cxnId="{01F45CB1-B975-4E18-B1F6-FBE8250A8E9C}">
      <dgm:prSet/>
      <dgm:spPr/>
      <dgm:t>
        <a:bodyPr/>
        <a:lstStyle/>
        <a:p>
          <a:endParaRPr lang="en-US"/>
        </a:p>
      </dgm:t>
    </dgm:pt>
    <dgm:pt modelId="{BA9EB924-9C65-47C1-A76D-FC654F3D5C1C}" type="pres">
      <dgm:prSet presAssocID="{A66DAF0D-2EAB-4515-976F-4756FA84D13F}" presName="root" presStyleCnt="0">
        <dgm:presLayoutVars>
          <dgm:dir/>
          <dgm:resizeHandles val="exact"/>
        </dgm:presLayoutVars>
      </dgm:prSet>
      <dgm:spPr/>
    </dgm:pt>
    <dgm:pt modelId="{DC915FAE-CEB1-4933-AADD-E4E52A774E72}" type="pres">
      <dgm:prSet presAssocID="{B2F35844-4F40-4276-A3B2-01D1C19BC0E0}" presName="compNode" presStyleCnt="0"/>
      <dgm:spPr/>
    </dgm:pt>
    <dgm:pt modelId="{534468B4-5CBB-4D3E-B6F1-02D478A2FF27}" type="pres">
      <dgm:prSet presAssocID="{B2F35844-4F40-4276-A3B2-01D1C19BC0E0}" presName="bgRect" presStyleLbl="bgShp" presStyleIdx="0" presStyleCnt="4"/>
      <dgm:spPr/>
    </dgm:pt>
    <dgm:pt modelId="{05E4FA47-6F36-472A-94B0-E65D4A2C39E2}" type="pres">
      <dgm:prSet presAssocID="{B2F35844-4F40-4276-A3B2-01D1C19BC0E0}"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eckmark"/>
        </a:ext>
      </dgm:extLst>
    </dgm:pt>
    <dgm:pt modelId="{8CBBCBC4-0A71-4CD5-8ADA-4C623B286A74}" type="pres">
      <dgm:prSet presAssocID="{B2F35844-4F40-4276-A3B2-01D1C19BC0E0}" presName="spaceRect" presStyleCnt="0"/>
      <dgm:spPr/>
    </dgm:pt>
    <dgm:pt modelId="{83B926F6-E89E-4C95-84E6-EBA72B325DD8}" type="pres">
      <dgm:prSet presAssocID="{B2F35844-4F40-4276-A3B2-01D1C19BC0E0}" presName="parTx" presStyleLbl="revTx" presStyleIdx="0" presStyleCnt="4">
        <dgm:presLayoutVars>
          <dgm:chMax val="0"/>
          <dgm:chPref val="0"/>
        </dgm:presLayoutVars>
      </dgm:prSet>
      <dgm:spPr/>
    </dgm:pt>
    <dgm:pt modelId="{5212C88D-8FB5-4656-8A16-77829C821BE8}" type="pres">
      <dgm:prSet presAssocID="{EBD6480F-BA8B-429E-856F-E9336CD22766}" presName="sibTrans" presStyleCnt="0"/>
      <dgm:spPr/>
    </dgm:pt>
    <dgm:pt modelId="{FD434F9D-09BB-4042-8C09-CB4DD2C981C8}" type="pres">
      <dgm:prSet presAssocID="{C36BC5B7-8A7A-4DAA-B168-FBE4F87181F5}" presName="compNode" presStyleCnt="0"/>
      <dgm:spPr/>
    </dgm:pt>
    <dgm:pt modelId="{6AF74A39-AA2F-4429-8F68-58A7CF58DD5C}" type="pres">
      <dgm:prSet presAssocID="{C36BC5B7-8A7A-4DAA-B168-FBE4F87181F5}" presName="bgRect" presStyleLbl="bgShp" presStyleIdx="1" presStyleCnt="4"/>
      <dgm:spPr/>
    </dgm:pt>
    <dgm:pt modelId="{6535DC12-0278-41B6-8AEC-8BCE431D0670}" type="pres">
      <dgm:prSet presAssocID="{C36BC5B7-8A7A-4DAA-B168-FBE4F87181F5}"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Airplane"/>
        </a:ext>
      </dgm:extLst>
    </dgm:pt>
    <dgm:pt modelId="{596845E6-2B26-43E9-A710-AB537EA3F3D1}" type="pres">
      <dgm:prSet presAssocID="{C36BC5B7-8A7A-4DAA-B168-FBE4F87181F5}" presName="spaceRect" presStyleCnt="0"/>
      <dgm:spPr/>
    </dgm:pt>
    <dgm:pt modelId="{C67B87B7-5E79-4196-8BE3-AED54B5D8B2F}" type="pres">
      <dgm:prSet presAssocID="{C36BC5B7-8A7A-4DAA-B168-FBE4F87181F5}" presName="parTx" presStyleLbl="revTx" presStyleIdx="1" presStyleCnt="4">
        <dgm:presLayoutVars>
          <dgm:chMax val="0"/>
          <dgm:chPref val="0"/>
        </dgm:presLayoutVars>
      </dgm:prSet>
      <dgm:spPr/>
    </dgm:pt>
    <dgm:pt modelId="{DEA0210E-93F9-4758-84FA-41E010881852}" type="pres">
      <dgm:prSet presAssocID="{9A81054A-AA9A-40E7-A70E-DA8808FC99FA}" presName="sibTrans" presStyleCnt="0"/>
      <dgm:spPr/>
    </dgm:pt>
    <dgm:pt modelId="{13FA6E21-42A1-4BD1-BD18-7F97B96D1FA1}" type="pres">
      <dgm:prSet presAssocID="{BA912CEC-AA81-4462-9461-3D6B6399A477}" presName="compNode" presStyleCnt="0"/>
      <dgm:spPr/>
    </dgm:pt>
    <dgm:pt modelId="{ABD6AECB-FCDE-4BBF-9FD7-B7D70492C387}" type="pres">
      <dgm:prSet presAssocID="{BA912CEC-AA81-4462-9461-3D6B6399A477}" presName="bgRect" presStyleLbl="bgShp" presStyleIdx="2" presStyleCnt="4"/>
      <dgm:spPr/>
    </dgm:pt>
    <dgm:pt modelId="{EFC5A1A4-8618-4B46-ACB7-EC5070C84B3D}" type="pres">
      <dgm:prSet presAssocID="{BA912CEC-AA81-4462-9461-3D6B6399A477}"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ead with Gears"/>
        </a:ext>
      </dgm:extLst>
    </dgm:pt>
    <dgm:pt modelId="{5C861BC9-C43F-4A17-B234-8CD836359E0B}" type="pres">
      <dgm:prSet presAssocID="{BA912CEC-AA81-4462-9461-3D6B6399A477}" presName="spaceRect" presStyleCnt="0"/>
      <dgm:spPr/>
    </dgm:pt>
    <dgm:pt modelId="{C718F09F-4C88-4E7C-80BF-9FADA855EDE9}" type="pres">
      <dgm:prSet presAssocID="{BA912CEC-AA81-4462-9461-3D6B6399A477}" presName="parTx" presStyleLbl="revTx" presStyleIdx="2" presStyleCnt="4">
        <dgm:presLayoutVars>
          <dgm:chMax val="0"/>
          <dgm:chPref val="0"/>
        </dgm:presLayoutVars>
      </dgm:prSet>
      <dgm:spPr/>
    </dgm:pt>
    <dgm:pt modelId="{AC5331C6-4642-4046-87FF-C7ED5B68A145}" type="pres">
      <dgm:prSet presAssocID="{D9EEB2B6-4E8D-4D09-A635-3CF44ACA9C6D}" presName="sibTrans" presStyleCnt="0"/>
      <dgm:spPr/>
    </dgm:pt>
    <dgm:pt modelId="{78A26EAA-9EC0-4781-9AF0-53A0C8E97443}" type="pres">
      <dgm:prSet presAssocID="{AB05C407-73D4-4600-91B3-BF57C87D3E15}" presName="compNode" presStyleCnt="0"/>
      <dgm:spPr/>
    </dgm:pt>
    <dgm:pt modelId="{057F025C-4228-42C7-9E90-019618E392FF}" type="pres">
      <dgm:prSet presAssocID="{AB05C407-73D4-4600-91B3-BF57C87D3E15}" presName="bgRect" presStyleLbl="bgShp" presStyleIdx="3" presStyleCnt="4"/>
      <dgm:spPr/>
    </dgm:pt>
    <dgm:pt modelId="{8B9AC751-1D7F-4FB4-86A8-52F7B73D89C9}" type="pres">
      <dgm:prSet presAssocID="{AB05C407-73D4-4600-91B3-BF57C87D3E15}"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Repeat"/>
        </a:ext>
      </dgm:extLst>
    </dgm:pt>
    <dgm:pt modelId="{E35FF823-8A1B-42A8-9815-038B9834B41C}" type="pres">
      <dgm:prSet presAssocID="{AB05C407-73D4-4600-91B3-BF57C87D3E15}" presName="spaceRect" presStyleCnt="0"/>
      <dgm:spPr/>
    </dgm:pt>
    <dgm:pt modelId="{95B59863-DBB6-480A-A49E-C280641C74AE}" type="pres">
      <dgm:prSet presAssocID="{AB05C407-73D4-4600-91B3-BF57C87D3E15}" presName="parTx" presStyleLbl="revTx" presStyleIdx="3" presStyleCnt="4">
        <dgm:presLayoutVars>
          <dgm:chMax val="0"/>
          <dgm:chPref val="0"/>
        </dgm:presLayoutVars>
      </dgm:prSet>
      <dgm:spPr/>
    </dgm:pt>
  </dgm:ptLst>
  <dgm:cxnLst>
    <dgm:cxn modelId="{6DF30E0B-A90A-44F8-84C2-A36D84DF611D}" type="presOf" srcId="{A66DAF0D-2EAB-4515-976F-4756FA84D13F}" destId="{BA9EB924-9C65-47C1-A76D-FC654F3D5C1C}" srcOrd="0" destOrd="0" presId="urn:microsoft.com/office/officeart/2018/2/layout/IconVerticalSolidList"/>
    <dgm:cxn modelId="{ADEB422A-FFFD-429C-A223-216F64010949}" srcId="{A66DAF0D-2EAB-4515-976F-4756FA84D13F}" destId="{B2F35844-4F40-4276-A3B2-01D1C19BC0E0}" srcOrd="0" destOrd="0" parTransId="{FB23788D-DD7A-4884-92F9-2CF7783BFD8C}" sibTransId="{EBD6480F-BA8B-429E-856F-E9336CD22766}"/>
    <dgm:cxn modelId="{23C8B62F-D4BD-4968-9BA6-97C260A8A777}" srcId="{A66DAF0D-2EAB-4515-976F-4756FA84D13F}" destId="{C36BC5B7-8A7A-4DAA-B168-FBE4F87181F5}" srcOrd="1" destOrd="0" parTransId="{04A82E30-D4DE-4A1B-AE86-26F350E09A0F}" sibTransId="{9A81054A-AA9A-40E7-A70E-DA8808FC99FA}"/>
    <dgm:cxn modelId="{D4CF876E-09A6-4523-87F0-EBBBAF5E7589}" type="presOf" srcId="{AB05C407-73D4-4600-91B3-BF57C87D3E15}" destId="{95B59863-DBB6-480A-A49E-C280641C74AE}" srcOrd="0" destOrd="0" presId="urn:microsoft.com/office/officeart/2018/2/layout/IconVerticalSolidList"/>
    <dgm:cxn modelId="{FFF7F571-AA39-48A7-B53E-FBFA9FAE091A}" srcId="{A66DAF0D-2EAB-4515-976F-4756FA84D13F}" destId="{BA912CEC-AA81-4462-9461-3D6B6399A477}" srcOrd="2" destOrd="0" parTransId="{0882874B-5D32-47BD-BCB9-935A6BFB4F87}" sibTransId="{D9EEB2B6-4E8D-4D09-A635-3CF44ACA9C6D}"/>
    <dgm:cxn modelId="{D0F3A6AC-C3A0-4806-8E0E-7A991E1345E0}" type="presOf" srcId="{C36BC5B7-8A7A-4DAA-B168-FBE4F87181F5}" destId="{C67B87B7-5E79-4196-8BE3-AED54B5D8B2F}" srcOrd="0" destOrd="0" presId="urn:microsoft.com/office/officeart/2018/2/layout/IconVerticalSolidList"/>
    <dgm:cxn modelId="{01F45CB1-B975-4E18-B1F6-FBE8250A8E9C}" srcId="{A66DAF0D-2EAB-4515-976F-4756FA84D13F}" destId="{AB05C407-73D4-4600-91B3-BF57C87D3E15}" srcOrd="3" destOrd="0" parTransId="{CAABDCCC-7570-4863-B26E-173092E64E56}" sibTransId="{2E4C6A76-BE86-4C54-9708-7F2C1DACF3F6}"/>
    <dgm:cxn modelId="{FFF453D1-24BF-4729-A229-86480737F34A}" type="presOf" srcId="{BA912CEC-AA81-4462-9461-3D6B6399A477}" destId="{C718F09F-4C88-4E7C-80BF-9FADA855EDE9}" srcOrd="0" destOrd="0" presId="urn:microsoft.com/office/officeart/2018/2/layout/IconVerticalSolidList"/>
    <dgm:cxn modelId="{2BE65FE3-726D-4D33-9358-A3D17D3D4A7F}" type="presOf" srcId="{B2F35844-4F40-4276-A3B2-01D1C19BC0E0}" destId="{83B926F6-E89E-4C95-84E6-EBA72B325DD8}" srcOrd="0" destOrd="0" presId="urn:microsoft.com/office/officeart/2018/2/layout/IconVerticalSolidList"/>
    <dgm:cxn modelId="{29A7106C-E7B7-406C-B079-80B1E4CEF48D}" type="presParOf" srcId="{BA9EB924-9C65-47C1-A76D-FC654F3D5C1C}" destId="{DC915FAE-CEB1-4933-AADD-E4E52A774E72}" srcOrd="0" destOrd="0" presId="urn:microsoft.com/office/officeart/2018/2/layout/IconVerticalSolidList"/>
    <dgm:cxn modelId="{D5A9662D-D5C2-482E-B1C8-2DF3DE3FB800}" type="presParOf" srcId="{DC915FAE-CEB1-4933-AADD-E4E52A774E72}" destId="{534468B4-5CBB-4D3E-B6F1-02D478A2FF27}" srcOrd="0" destOrd="0" presId="urn:microsoft.com/office/officeart/2018/2/layout/IconVerticalSolidList"/>
    <dgm:cxn modelId="{D3AE168A-91EE-46B5-876E-F9EF244D260B}" type="presParOf" srcId="{DC915FAE-CEB1-4933-AADD-E4E52A774E72}" destId="{05E4FA47-6F36-472A-94B0-E65D4A2C39E2}" srcOrd="1" destOrd="0" presId="urn:microsoft.com/office/officeart/2018/2/layout/IconVerticalSolidList"/>
    <dgm:cxn modelId="{514B2FB7-4F9F-4047-8E29-02A7A2AEDAFE}" type="presParOf" srcId="{DC915FAE-CEB1-4933-AADD-E4E52A774E72}" destId="{8CBBCBC4-0A71-4CD5-8ADA-4C623B286A74}" srcOrd="2" destOrd="0" presId="urn:microsoft.com/office/officeart/2018/2/layout/IconVerticalSolidList"/>
    <dgm:cxn modelId="{05D99344-FE2C-49F6-968F-5C1851269834}" type="presParOf" srcId="{DC915FAE-CEB1-4933-AADD-E4E52A774E72}" destId="{83B926F6-E89E-4C95-84E6-EBA72B325DD8}" srcOrd="3" destOrd="0" presId="urn:microsoft.com/office/officeart/2018/2/layout/IconVerticalSolidList"/>
    <dgm:cxn modelId="{2F0052A6-8979-4950-B25F-3873AB9C0D9A}" type="presParOf" srcId="{BA9EB924-9C65-47C1-A76D-FC654F3D5C1C}" destId="{5212C88D-8FB5-4656-8A16-77829C821BE8}" srcOrd="1" destOrd="0" presId="urn:microsoft.com/office/officeart/2018/2/layout/IconVerticalSolidList"/>
    <dgm:cxn modelId="{96A19070-CB3B-422D-8CE4-07A7D9C55858}" type="presParOf" srcId="{BA9EB924-9C65-47C1-A76D-FC654F3D5C1C}" destId="{FD434F9D-09BB-4042-8C09-CB4DD2C981C8}" srcOrd="2" destOrd="0" presId="urn:microsoft.com/office/officeart/2018/2/layout/IconVerticalSolidList"/>
    <dgm:cxn modelId="{F2AF1F94-67AC-4F9F-BC3F-B15629ED3DFF}" type="presParOf" srcId="{FD434F9D-09BB-4042-8C09-CB4DD2C981C8}" destId="{6AF74A39-AA2F-4429-8F68-58A7CF58DD5C}" srcOrd="0" destOrd="0" presId="urn:microsoft.com/office/officeart/2018/2/layout/IconVerticalSolidList"/>
    <dgm:cxn modelId="{BBAFFD42-D0E5-4649-BA8A-E69452951CA7}" type="presParOf" srcId="{FD434F9D-09BB-4042-8C09-CB4DD2C981C8}" destId="{6535DC12-0278-41B6-8AEC-8BCE431D0670}" srcOrd="1" destOrd="0" presId="urn:microsoft.com/office/officeart/2018/2/layout/IconVerticalSolidList"/>
    <dgm:cxn modelId="{CCFF2975-B865-41E1-ABBF-80C92134B1E3}" type="presParOf" srcId="{FD434F9D-09BB-4042-8C09-CB4DD2C981C8}" destId="{596845E6-2B26-43E9-A710-AB537EA3F3D1}" srcOrd="2" destOrd="0" presId="urn:microsoft.com/office/officeart/2018/2/layout/IconVerticalSolidList"/>
    <dgm:cxn modelId="{E0EF2D0A-4F6E-49CA-A918-9B6A7A01E7F1}" type="presParOf" srcId="{FD434F9D-09BB-4042-8C09-CB4DD2C981C8}" destId="{C67B87B7-5E79-4196-8BE3-AED54B5D8B2F}" srcOrd="3" destOrd="0" presId="urn:microsoft.com/office/officeart/2018/2/layout/IconVerticalSolidList"/>
    <dgm:cxn modelId="{F342A6D7-AB65-45BD-96D8-F659EA3A4253}" type="presParOf" srcId="{BA9EB924-9C65-47C1-A76D-FC654F3D5C1C}" destId="{DEA0210E-93F9-4758-84FA-41E010881852}" srcOrd="3" destOrd="0" presId="urn:microsoft.com/office/officeart/2018/2/layout/IconVerticalSolidList"/>
    <dgm:cxn modelId="{C9D3BF46-DD9C-4358-B551-142305B5849E}" type="presParOf" srcId="{BA9EB924-9C65-47C1-A76D-FC654F3D5C1C}" destId="{13FA6E21-42A1-4BD1-BD18-7F97B96D1FA1}" srcOrd="4" destOrd="0" presId="urn:microsoft.com/office/officeart/2018/2/layout/IconVerticalSolidList"/>
    <dgm:cxn modelId="{7F5ECC7D-A291-4D37-BDB0-38FD33B3EEB4}" type="presParOf" srcId="{13FA6E21-42A1-4BD1-BD18-7F97B96D1FA1}" destId="{ABD6AECB-FCDE-4BBF-9FD7-B7D70492C387}" srcOrd="0" destOrd="0" presId="urn:microsoft.com/office/officeart/2018/2/layout/IconVerticalSolidList"/>
    <dgm:cxn modelId="{4D264E28-99C8-4717-BC90-EB3CCAEC4916}" type="presParOf" srcId="{13FA6E21-42A1-4BD1-BD18-7F97B96D1FA1}" destId="{EFC5A1A4-8618-4B46-ACB7-EC5070C84B3D}" srcOrd="1" destOrd="0" presId="urn:microsoft.com/office/officeart/2018/2/layout/IconVerticalSolidList"/>
    <dgm:cxn modelId="{A013EC22-7EEE-4D78-9A31-25FEA872A725}" type="presParOf" srcId="{13FA6E21-42A1-4BD1-BD18-7F97B96D1FA1}" destId="{5C861BC9-C43F-4A17-B234-8CD836359E0B}" srcOrd="2" destOrd="0" presId="urn:microsoft.com/office/officeart/2018/2/layout/IconVerticalSolidList"/>
    <dgm:cxn modelId="{5CF6EABC-53BA-4D2C-BF2F-307AAD668EF0}" type="presParOf" srcId="{13FA6E21-42A1-4BD1-BD18-7F97B96D1FA1}" destId="{C718F09F-4C88-4E7C-80BF-9FADA855EDE9}" srcOrd="3" destOrd="0" presId="urn:microsoft.com/office/officeart/2018/2/layout/IconVerticalSolidList"/>
    <dgm:cxn modelId="{E215C034-15A0-4C15-B55D-33C24FF5C599}" type="presParOf" srcId="{BA9EB924-9C65-47C1-A76D-FC654F3D5C1C}" destId="{AC5331C6-4642-4046-87FF-C7ED5B68A145}" srcOrd="5" destOrd="0" presId="urn:microsoft.com/office/officeart/2018/2/layout/IconVerticalSolidList"/>
    <dgm:cxn modelId="{BFE2F63E-6C31-4AFB-9D14-082A08F99137}" type="presParOf" srcId="{BA9EB924-9C65-47C1-A76D-FC654F3D5C1C}" destId="{78A26EAA-9EC0-4781-9AF0-53A0C8E97443}" srcOrd="6" destOrd="0" presId="urn:microsoft.com/office/officeart/2018/2/layout/IconVerticalSolidList"/>
    <dgm:cxn modelId="{1C7B202D-4C82-4506-874A-E673520AD7F9}" type="presParOf" srcId="{78A26EAA-9EC0-4781-9AF0-53A0C8E97443}" destId="{057F025C-4228-42C7-9E90-019618E392FF}" srcOrd="0" destOrd="0" presId="urn:microsoft.com/office/officeart/2018/2/layout/IconVerticalSolidList"/>
    <dgm:cxn modelId="{8AA957B3-BA2C-4323-A576-BA8842A58CB2}" type="presParOf" srcId="{78A26EAA-9EC0-4781-9AF0-53A0C8E97443}" destId="{8B9AC751-1D7F-4FB4-86A8-52F7B73D89C9}" srcOrd="1" destOrd="0" presId="urn:microsoft.com/office/officeart/2018/2/layout/IconVerticalSolidList"/>
    <dgm:cxn modelId="{CB1E67ED-1D55-4A48-95CB-C5AFE7FAEBE7}" type="presParOf" srcId="{78A26EAA-9EC0-4781-9AF0-53A0C8E97443}" destId="{E35FF823-8A1B-42A8-9815-038B9834B41C}" srcOrd="2" destOrd="0" presId="urn:microsoft.com/office/officeart/2018/2/layout/IconVerticalSolidList"/>
    <dgm:cxn modelId="{AB2050EB-ED6B-44FD-ACE9-CD2001C63867}" type="presParOf" srcId="{78A26EAA-9EC0-4781-9AF0-53A0C8E97443}" destId="{95B59863-DBB6-480A-A49E-C280641C74AE}"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B8CE5653-9631-4F20-B580-A80B2C4E19C1}" type="doc">
      <dgm:prSet loTypeId="urn:microsoft.com/office/officeart/2005/8/layout/matrix3" loCatId="matrix" qsTypeId="urn:microsoft.com/office/officeart/2005/8/quickstyle/simple1" qsCatId="simple" csTypeId="urn:microsoft.com/office/officeart/2005/8/colors/colorful1" csCatId="colorful"/>
      <dgm:spPr/>
      <dgm:t>
        <a:bodyPr/>
        <a:lstStyle/>
        <a:p>
          <a:endParaRPr lang="en-US"/>
        </a:p>
      </dgm:t>
    </dgm:pt>
    <dgm:pt modelId="{0B54DF6E-9FAF-4E9C-8972-6F8E9A51F615}">
      <dgm:prSet/>
      <dgm:spPr/>
      <dgm:t>
        <a:bodyPr/>
        <a:lstStyle/>
        <a:p>
          <a:r>
            <a:rPr lang="en-GB"/>
            <a:t>Clear structure and documentation</a:t>
          </a:r>
          <a:endParaRPr lang="en-US"/>
        </a:p>
      </dgm:t>
    </dgm:pt>
    <dgm:pt modelId="{CB40A6D2-2BD4-456C-BC0F-79EDC3F4E8D1}" type="parTrans" cxnId="{2DC575CB-77AA-47C9-9052-16A9A8EC8921}">
      <dgm:prSet/>
      <dgm:spPr/>
      <dgm:t>
        <a:bodyPr/>
        <a:lstStyle/>
        <a:p>
          <a:endParaRPr lang="en-US"/>
        </a:p>
      </dgm:t>
    </dgm:pt>
    <dgm:pt modelId="{235F2D8D-D889-42E4-8CB4-36ED8B09AF00}" type="sibTrans" cxnId="{2DC575CB-77AA-47C9-9052-16A9A8EC8921}">
      <dgm:prSet/>
      <dgm:spPr/>
      <dgm:t>
        <a:bodyPr/>
        <a:lstStyle/>
        <a:p>
          <a:endParaRPr lang="en-US"/>
        </a:p>
      </dgm:t>
    </dgm:pt>
    <dgm:pt modelId="{9AA9305E-D6A0-4464-9E38-09F7D3D25331}">
      <dgm:prSet/>
      <dgm:spPr/>
      <dgm:t>
        <a:bodyPr/>
        <a:lstStyle/>
        <a:p>
          <a:r>
            <a:rPr lang="en-GB"/>
            <a:t>Early test planning improves quality</a:t>
          </a:r>
          <a:endParaRPr lang="en-US"/>
        </a:p>
      </dgm:t>
    </dgm:pt>
    <dgm:pt modelId="{3D3C2319-F451-45BB-9A53-9EE8E49C4F7D}" type="parTrans" cxnId="{A618B583-54DA-4133-A0DF-DA880BEFC75C}">
      <dgm:prSet/>
      <dgm:spPr/>
      <dgm:t>
        <a:bodyPr/>
        <a:lstStyle/>
        <a:p>
          <a:endParaRPr lang="en-US"/>
        </a:p>
      </dgm:t>
    </dgm:pt>
    <dgm:pt modelId="{1E1C758A-71EC-4C7F-B59F-0909771DEF84}" type="sibTrans" cxnId="{A618B583-54DA-4133-A0DF-DA880BEFC75C}">
      <dgm:prSet/>
      <dgm:spPr/>
      <dgm:t>
        <a:bodyPr/>
        <a:lstStyle/>
        <a:p>
          <a:endParaRPr lang="en-US"/>
        </a:p>
      </dgm:t>
    </dgm:pt>
    <dgm:pt modelId="{B91EF31C-06EE-46EC-8E61-0DA449DCD38F}">
      <dgm:prSet/>
      <dgm:spPr/>
      <dgm:t>
        <a:bodyPr/>
        <a:lstStyle/>
        <a:p>
          <a:r>
            <a:rPr lang="en-GB"/>
            <a:t>Easy to manage and track progress</a:t>
          </a:r>
          <a:endParaRPr lang="en-US"/>
        </a:p>
      </dgm:t>
    </dgm:pt>
    <dgm:pt modelId="{BC43429B-F17C-4F0A-BC02-50A2B3F9C060}" type="parTrans" cxnId="{8459FB39-F3C7-41DD-9180-C24BDE9254E4}">
      <dgm:prSet/>
      <dgm:spPr/>
      <dgm:t>
        <a:bodyPr/>
        <a:lstStyle/>
        <a:p>
          <a:endParaRPr lang="en-US"/>
        </a:p>
      </dgm:t>
    </dgm:pt>
    <dgm:pt modelId="{6930F9DD-9C15-4AE9-A3F2-98AB0D0E7FE3}" type="sibTrans" cxnId="{8459FB39-F3C7-41DD-9180-C24BDE9254E4}">
      <dgm:prSet/>
      <dgm:spPr/>
      <dgm:t>
        <a:bodyPr/>
        <a:lstStyle/>
        <a:p>
          <a:endParaRPr lang="en-US"/>
        </a:p>
      </dgm:t>
    </dgm:pt>
    <dgm:pt modelId="{DBCD6473-2E3C-44B8-B05E-88756F7B7054}">
      <dgm:prSet/>
      <dgm:spPr/>
      <dgm:t>
        <a:bodyPr/>
        <a:lstStyle/>
        <a:p>
          <a:r>
            <a:rPr lang="en-GB"/>
            <a:t>Suitable for safety-critical systems</a:t>
          </a:r>
          <a:endParaRPr lang="en-US"/>
        </a:p>
      </dgm:t>
    </dgm:pt>
    <dgm:pt modelId="{CD792503-06A4-42C3-B555-39F2734D525C}" type="parTrans" cxnId="{237536A2-9DDA-4F43-A652-877E24F7A142}">
      <dgm:prSet/>
      <dgm:spPr/>
      <dgm:t>
        <a:bodyPr/>
        <a:lstStyle/>
        <a:p>
          <a:endParaRPr lang="en-US"/>
        </a:p>
      </dgm:t>
    </dgm:pt>
    <dgm:pt modelId="{A612EB8F-4F50-4A53-A1FF-ACB858682D06}" type="sibTrans" cxnId="{237536A2-9DDA-4F43-A652-877E24F7A142}">
      <dgm:prSet/>
      <dgm:spPr/>
      <dgm:t>
        <a:bodyPr/>
        <a:lstStyle/>
        <a:p>
          <a:endParaRPr lang="en-US"/>
        </a:p>
      </dgm:t>
    </dgm:pt>
    <dgm:pt modelId="{6FE031DB-A645-4CB9-82A2-79ED2B51E22F}" type="pres">
      <dgm:prSet presAssocID="{B8CE5653-9631-4F20-B580-A80B2C4E19C1}" presName="matrix" presStyleCnt="0">
        <dgm:presLayoutVars>
          <dgm:chMax val="1"/>
          <dgm:dir/>
          <dgm:resizeHandles val="exact"/>
        </dgm:presLayoutVars>
      </dgm:prSet>
      <dgm:spPr/>
    </dgm:pt>
    <dgm:pt modelId="{46A8919D-B480-41C7-A8BF-D2DB989727F2}" type="pres">
      <dgm:prSet presAssocID="{B8CE5653-9631-4F20-B580-A80B2C4E19C1}" presName="diamond" presStyleLbl="bgShp" presStyleIdx="0" presStyleCnt="1"/>
      <dgm:spPr/>
    </dgm:pt>
    <dgm:pt modelId="{DE3B3B91-CD50-4B3B-BA60-237F7FE8F97F}" type="pres">
      <dgm:prSet presAssocID="{B8CE5653-9631-4F20-B580-A80B2C4E19C1}" presName="quad1" presStyleLbl="node1" presStyleIdx="0" presStyleCnt="4">
        <dgm:presLayoutVars>
          <dgm:chMax val="0"/>
          <dgm:chPref val="0"/>
          <dgm:bulletEnabled val="1"/>
        </dgm:presLayoutVars>
      </dgm:prSet>
      <dgm:spPr/>
    </dgm:pt>
    <dgm:pt modelId="{514E805F-B1B4-4607-BD3F-89C054F89E91}" type="pres">
      <dgm:prSet presAssocID="{B8CE5653-9631-4F20-B580-A80B2C4E19C1}" presName="quad2" presStyleLbl="node1" presStyleIdx="1" presStyleCnt="4">
        <dgm:presLayoutVars>
          <dgm:chMax val="0"/>
          <dgm:chPref val="0"/>
          <dgm:bulletEnabled val="1"/>
        </dgm:presLayoutVars>
      </dgm:prSet>
      <dgm:spPr/>
    </dgm:pt>
    <dgm:pt modelId="{B412A55F-70F3-44AC-9483-81099B46718C}" type="pres">
      <dgm:prSet presAssocID="{B8CE5653-9631-4F20-B580-A80B2C4E19C1}" presName="quad3" presStyleLbl="node1" presStyleIdx="2" presStyleCnt="4">
        <dgm:presLayoutVars>
          <dgm:chMax val="0"/>
          <dgm:chPref val="0"/>
          <dgm:bulletEnabled val="1"/>
        </dgm:presLayoutVars>
      </dgm:prSet>
      <dgm:spPr/>
    </dgm:pt>
    <dgm:pt modelId="{DAADC905-5E68-4AC4-9B3B-5B355C66E5BA}" type="pres">
      <dgm:prSet presAssocID="{B8CE5653-9631-4F20-B580-A80B2C4E19C1}" presName="quad4" presStyleLbl="node1" presStyleIdx="3" presStyleCnt="4">
        <dgm:presLayoutVars>
          <dgm:chMax val="0"/>
          <dgm:chPref val="0"/>
          <dgm:bulletEnabled val="1"/>
        </dgm:presLayoutVars>
      </dgm:prSet>
      <dgm:spPr/>
    </dgm:pt>
  </dgm:ptLst>
  <dgm:cxnLst>
    <dgm:cxn modelId="{ED46C507-2D81-48BB-B018-4EDB336E17D2}" type="presOf" srcId="{B91EF31C-06EE-46EC-8E61-0DA449DCD38F}" destId="{B412A55F-70F3-44AC-9483-81099B46718C}" srcOrd="0" destOrd="0" presId="urn:microsoft.com/office/officeart/2005/8/layout/matrix3"/>
    <dgm:cxn modelId="{84371235-AFD5-45FE-BAB9-5AC049E32B5B}" type="presOf" srcId="{9AA9305E-D6A0-4464-9E38-09F7D3D25331}" destId="{514E805F-B1B4-4607-BD3F-89C054F89E91}" srcOrd="0" destOrd="0" presId="urn:microsoft.com/office/officeart/2005/8/layout/matrix3"/>
    <dgm:cxn modelId="{8459FB39-F3C7-41DD-9180-C24BDE9254E4}" srcId="{B8CE5653-9631-4F20-B580-A80B2C4E19C1}" destId="{B91EF31C-06EE-46EC-8E61-0DA449DCD38F}" srcOrd="2" destOrd="0" parTransId="{BC43429B-F17C-4F0A-BC02-50A2B3F9C060}" sibTransId="{6930F9DD-9C15-4AE9-A3F2-98AB0D0E7FE3}"/>
    <dgm:cxn modelId="{7E45CB5F-0C91-48FC-A303-BDCBB27BF79F}" type="presOf" srcId="{B8CE5653-9631-4F20-B580-A80B2C4E19C1}" destId="{6FE031DB-A645-4CB9-82A2-79ED2B51E22F}" srcOrd="0" destOrd="0" presId="urn:microsoft.com/office/officeart/2005/8/layout/matrix3"/>
    <dgm:cxn modelId="{A892CD43-56FB-44F4-B0A6-13A686F7FC89}" type="presOf" srcId="{DBCD6473-2E3C-44B8-B05E-88756F7B7054}" destId="{DAADC905-5E68-4AC4-9B3B-5B355C66E5BA}" srcOrd="0" destOrd="0" presId="urn:microsoft.com/office/officeart/2005/8/layout/matrix3"/>
    <dgm:cxn modelId="{A618B583-54DA-4133-A0DF-DA880BEFC75C}" srcId="{B8CE5653-9631-4F20-B580-A80B2C4E19C1}" destId="{9AA9305E-D6A0-4464-9E38-09F7D3D25331}" srcOrd="1" destOrd="0" parTransId="{3D3C2319-F451-45BB-9A53-9EE8E49C4F7D}" sibTransId="{1E1C758A-71EC-4C7F-B59F-0909771DEF84}"/>
    <dgm:cxn modelId="{BB640D88-67E3-4933-AB4B-C046CDC0A334}" type="presOf" srcId="{0B54DF6E-9FAF-4E9C-8972-6F8E9A51F615}" destId="{DE3B3B91-CD50-4B3B-BA60-237F7FE8F97F}" srcOrd="0" destOrd="0" presId="urn:microsoft.com/office/officeart/2005/8/layout/matrix3"/>
    <dgm:cxn modelId="{237536A2-9DDA-4F43-A652-877E24F7A142}" srcId="{B8CE5653-9631-4F20-B580-A80B2C4E19C1}" destId="{DBCD6473-2E3C-44B8-B05E-88756F7B7054}" srcOrd="3" destOrd="0" parTransId="{CD792503-06A4-42C3-B555-39F2734D525C}" sibTransId="{A612EB8F-4F50-4A53-A1FF-ACB858682D06}"/>
    <dgm:cxn modelId="{2DC575CB-77AA-47C9-9052-16A9A8EC8921}" srcId="{B8CE5653-9631-4F20-B580-A80B2C4E19C1}" destId="{0B54DF6E-9FAF-4E9C-8972-6F8E9A51F615}" srcOrd="0" destOrd="0" parTransId="{CB40A6D2-2BD4-456C-BC0F-79EDC3F4E8D1}" sibTransId="{235F2D8D-D889-42E4-8CB4-36ED8B09AF00}"/>
    <dgm:cxn modelId="{A92A6F35-0DCC-48D2-B187-0944485CCE5F}" type="presParOf" srcId="{6FE031DB-A645-4CB9-82A2-79ED2B51E22F}" destId="{46A8919D-B480-41C7-A8BF-D2DB989727F2}" srcOrd="0" destOrd="0" presId="urn:microsoft.com/office/officeart/2005/8/layout/matrix3"/>
    <dgm:cxn modelId="{29A8A2FC-769A-46D6-815A-21DC5EAA6E16}" type="presParOf" srcId="{6FE031DB-A645-4CB9-82A2-79ED2B51E22F}" destId="{DE3B3B91-CD50-4B3B-BA60-237F7FE8F97F}" srcOrd="1" destOrd="0" presId="urn:microsoft.com/office/officeart/2005/8/layout/matrix3"/>
    <dgm:cxn modelId="{C41A2B36-FC81-43A6-B843-B746CF5F7C8E}" type="presParOf" srcId="{6FE031DB-A645-4CB9-82A2-79ED2B51E22F}" destId="{514E805F-B1B4-4607-BD3F-89C054F89E91}" srcOrd="2" destOrd="0" presId="urn:microsoft.com/office/officeart/2005/8/layout/matrix3"/>
    <dgm:cxn modelId="{B69649B8-2656-4C31-9BB3-5D48BA96C5EC}" type="presParOf" srcId="{6FE031DB-A645-4CB9-82A2-79ED2B51E22F}" destId="{B412A55F-70F3-44AC-9483-81099B46718C}" srcOrd="3" destOrd="0" presId="urn:microsoft.com/office/officeart/2005/8/layout/matrix3"/>
    <dgm:cxn modelId="{5853CD6C-8211-4B56-95E3-6FE18EEE9668}" type="presParOf" srcId="{6FE031DB-A645-4CB9-82A2-79ED2B51E22F}" destId="{DAADC905-5E68-4AC4-9B3B-5B355C66E5BA}" srcOrd="4" destOrd="0" presId="urn:microsoft.com/office/officeart/2005/8/layout/matrix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3A2C73D4-4452-4770-B65D-850B2996E977}" type="doc">
      <dgm:prSet loTypeId="urn:microsoft.com/office/officeart/2005/8/layout/hierarchy1" loCatId="hierarchy" qsTypeId="urn:microsoft.com/office/officeart/2005/8/quickstyle/simple1" qsCatId="simple" csTypeId="urn:microsoft.com/office/officeart/2005/8/colors/accent1_2" csCatId="accent1"/>
      <dgm:spPr/>
      <dgm:t>
        <a:bodyPr/>
        <a:lstStyle/>
        <a:p>
          <a:endParaRPr lang="en-US"/>
        </a:p>
      </dgm:t>
    </dgm:pt>
    <dgm:pt modelId="{49BEFCBD-8B07-4749-846C-B001909684C7}">
      <dgm:prSet/>
      <dgm:spPr/>
      <dgm:t>
        <a:bodyPr/>
        <a:lstStyle/>
        <a:p>
          <a:r>
            <a:rPr lang="en-GB"/>
            <a:t>Inflexible to changes once development starts</a:t>
          </a:r>
          <a:endParaRPr lang="en-US"/>
        </a:p>
      </dgm:t>
    </dgm:pt>
    <dgm:pt modelId="{69C548C6-84A7-4E4C-9DD0-7415C5FC5442}" type="parTrans" cxnId="{75CB0CAC-3AC5-4F20-B667-2E3E59C0DE5A}">
      <dgm:prSet/>
      <dgm:spPr/>
      <dgm:t>
        <a:bodyPr/>
        <a:lstStyle/>
        <a:p>
          <a:endParaRPr lang="en-US"/>
        </a:p>
      </dgm:t>
    </dgm:pt>
    <dgm:pt modelId="{8EFB7903-719E-4EDA-962B-DD14DAB34AD1}" type="sibTrans" cxnId="{75CB0CAC-3AC5-4F20-B667-2E3E59C0DE5A}">
      <dgm:prSet/>
      <dgm:spPr/>
      <dgm:t>
        <a:bodyPr/>
        <a:lstStyle/>
        <a:p>
          <a:endParaRPr lang="en-US"/>
        </a:p>
      </dgm:t>
    </dgm:pt>
    <dgm:pt modelId="{FA4BE2E3-1A37-4A9A-A900-866C56FF2260}">
      <dgm:prSet/>
      <dgm:spPr/>
      <dgm:t>
        <a:bodyPr/>
        <a:lstStyle/>
        <a:p>
          <a:r>
            <a:rPr lang="en-GB"/>
            <a:t>Not ideal for projects with evolving requirements</a:t>
          </a:r>
          <a:endParaRPr lang="en-US"/>
        </a:p>
      </dgm:t>
    </dgm:pt>
    <dgm:pt modelId="{FB1B3E61-149D-491F-9EE1-8924AD16F3DF}" type="parTrans" cxnId="{81AE1B13-7219-4BDC-B8AD-C94128091AA6}">
      <dgm:prSet/>
      <dgm:spPr/>
      <dgm:t>
        <a:bodyPr/>
        <a:lstStyle/>
        <a:p>
          <a:endParaRPr lang="en-US"/>
        </a:p>
      </dgm:t>
    </dgm:pt>
    <dgm:pt modelId="{492802BE-84F8-4366-A716-991F5C5E445B}" type="sibTrans" cxnId="{81AE1B13-7219-4BDC-B8AD-C94128091AA6}">
      <dgm:prSet/>
      <dgm:spPr/>
      <dgm:t>
        <a:bodyPr/>
        <a:lstStyle/>
        <a:p>
          <a:endParaRPr lang="en-US"/>
        </a:p>
      </dgm:t>
    </dgm:pt>
    <dgm:pt modelId="{855181B6-CACE-4500-8852-6123F45F4789}">
      <dgm:prSet/>
      <dgm:spPr/>
      <dgm:t>
        <a:bodyPr/>
        <a:lstStyle/>
        <a:p>
          <a:r>
            <a:rPr lang="en-GB"/>
            <a:t>No working software until late in the cycle</a:t>
          </a:r>
          <a:endParaRPr lang="en-US"/>
        </a:p>
      </dgm:t>
    </dgm:pt>
    <dgm:pt modelId="{4918C136-5E9A-4AEB-B6DB-06EFD1113577}" type="parTrans" cxnId="{AEE9F38E-1AF1-4834-8B1B-B193A473B337}">
      <dgm:prSet/>
      <dgm:spPr/>
      <dgm:t>
        <a:bodyPr/>
        <a:lstStyle/>
        <a:p>
          <a:endParaRPr lang="en-US"/>
        </a:p>
      </dgm:t>
    </dgm:pt>
    <dgm:pt modelId="{5AFF3B0B-545A-436C-943D-914CC16CE634}" type="sibTrans" cxnId="{AEE9F38E-1AF1-4834-8B1B-B193A473B337}">
      <dgm:prSet/>
      <dgm:spPr/>
      <dgm:t>
        <a:bodyPr/>
        <a:lstStyle/>
        <a:p>
          <a:endParaRPr lang="en-US"/>
        </a:p>
      </dgm:t>
    </dgm:pt>
    <dgm:pt modelId="{7DCB0EFC-3D34-49AF-8135-86A7331A8547}" type="pres">
      <dgm:prSet presAssocID="{3A2C73D4-4452-4770-B65D-850B2996E977}" presName="hierChild1" presStyleCnt="0">
        <dgm:presLayoutVars>
          <dgm:chPref val="1"/>
          <dgm:dir/>
          <dgm:animOne val="branch"/>
          <dgm:animLvl val="lvl"/>
          <dgm:resizeHandles/>
        </dgm:presLayoutVars>
      </dgm:prSet>
      <dgm:spPr/>
    </dgm:pt>
    <dgm:pt modelId="{F03C04A2-2F1B-40BF-8ECA-A137A5AC3AF2}" type="pres">
      <dgm:prSet presAssocID="{49BEFCBD-8B07-4749-846C-B001909684C7}" presName="hierRoot1" presStyleCnt="0"/>
      <dgm:spPr/>
    </dgm:pt>
    <dgm:pt modelId="{85873E61-AEB7-4467-989D-198D928D46D0}" type="pres">
      <dgm:prSet presAssocID="{49BEFCBD-8B07-4749-846C-B001909684C7}" presName="composite" presStyleCnt="0"/>
      <dgm:spPr/>
    </dgm:pt>
    <dgm:pt modelId="{7B8720EF-0D0F-45CD-9F4D-E5D82ADB2A66}" type="pres">
      <dgm:prSet presAssocID="{49BEFCBD-8B07-4749-846C-B001909684C7}" presName="background" presStyleLbl="node0" presStyleIdx="0" presStyleCnt="3"/>
      <dgm:spPr/>
    </dgm:pt>
    <dgm:pt modelId="{CFDBFDA8-C8AA-4DDE-80C1-314D81560D25}" type="pres">
      <dgm:prSet presAssocID="{49BEFCBD-8B07-4749-846C-B001909684C7}" presName="text" presStyleLbl="fgAcc0" presStyleIdx="0" presStyleCnt="3">
        <dgm:presLayoutVars>
          <dgm:chPref val="3"/>
        </dgm:presLayoutVars>
      </dgm:prSet>
      <dgm:spPr/>
    </dgm:pt>
    <dgm:pt modelId="{ADBEFEF6-D92A-489D-864B-B763FBE32964}" type="pres">
      <dgm:prSet presAssocID="{49BEFCBD-8B07-4749-846C-B001909684C7}" presName="hierChild2" presStyleCnt="0"/>
      <dgm:spPr/>
    </dgm:pt>
    <dgm:pt modelId="{1E23FCE0-91CC-4999-B4C0-B3CD04820157}" type="pres">
      <dgm:prSet presAssocID="{FA4BE2E3-1A37-4A9A-A900-866C56FF2260}" presName="hierRoot1" presStyleCnt="0"/>
      <dgm:spPr/>
    </dgm:pt>
    <dgm:pt modelId="{673E11B7-27FC-4FDB-B6FB-90E0934E12BC}" type="pres">
      <dgm:prSet presAssocID="{FA4BE2E3-1A37-4A9A-A900-866C56FF2260}" presName="composite" presStyleCnt="0"/>
      <dgm:spPr/>
    </dgm:pt>
    <dgm:pt modelId="{3938C18F-7649-4735-A5CB-F8F8E46CBE3B}" type="pres">
      <dgm:prSet presAssocID="{FA4BE2E3-1A37-4A9A-A900-866C56FF2260}" presName="background" presStyleLbl="node0" presStyleIdx="1" presStyleCnt="3"/>
      <dgm:spPr/>
    </dgm:pt>
    <dgm:pt modelId="{D7C0F7D3-D385-4991-83D1-920DE24D913E}" type="pres">
      <dgm:prSet presAssocID="{FA4BE2E3-1A37-4A9A-A900-866C56FF2260}" presName="text" presStyleLbl="fgAcc0" presStyleIdx="1" presStyleCnt="3">
        <dgm:presLayoutVars>
          <dgm:chPref val="3"/>
        </dgm:presLayoutVars>
      </dgm:prSet>
      <dgm:spPr/>
    </dgm:pt>
    <dgm:pt modelId="{13BA22AC-37DE-4855-8D61-D5DBE8F5D0E0}" type="pres">
      <dgm:prSet presAssocID="{FA4BE2E3-1A37-4A9A-A900-866C56FF2260}" presName="hierChild2" presStyleCnt="0"/>
      <dgm:spPr/>
    </dgm:pt>
    <dgm:pt modelId="{4FEF3F73-ACBB-4731-8B96-22E1EB0CE2AB}" type="pres">
      <dgm:prSet presAssocID="{855181B6-CACE-4500-8852-6123F45F4789}" presName="hierRoot1" presStyleCnt="0"/>
      <dgm:spPr/>
    </dgm:pt>
    <dgm:pt modelId="{66A3E717-F3CC-470F-8D15-045D18153253}" type="pres">
      <dgm:prSet presAssocID="{855181B6-CACE-4500-8852-6123F45F4789}" presName="composite" presStyleCnt="0"/>
      <dgm:spPr/>
    </dgm:pt>
    <dgm:pt modelId="{99B52964-D822-45A4-8F9D-AE956536EBFC}" type="pres">
      <dgm:prSet presAssocID="{855181B6-CACE-4500-8852-6123F45F4789}" presName="background" presStyleLbl="node0" presStyleIdx="2" presStyleCnt="3"/>
      <dgm:spPr/>
    </dgm:pt>
    <dgm:pt modelId="{4AAAA4CD-15B6-4EA3-ABA4-6748826C0CAB}" type="pres">
      <dgm:prSet presAssocID="{855181B6-CACE-4500-8852-6123F45F4789}" presName="text" presStyleLbl="fgAcc0" presStyleIdx="2" presStyleCnt="3">
        <dgm:presLayoutVars>
          <dgm:chPref val="3"/>
        </dgm:presLayoutVars>
      </dgm:prSet>
      <dgm:spPr/>
    </dgm:pt>
    <dgm:pt modelId="{B1A9E459-1458-4CD1-945B-278F8A8D5F56}" type="pres">
      <dgm:prSet presAssocID="{855181B6-CACE-4500-8852-6123F45F4789}" presName="hierChild2" presStyleCnt="0"/>
      <dgm:spPr/>
    </dgm:pt>
  </dgm:ptLst>
  <dgm:cxnLst>
    <dgm:cxn modelId="{81AE1B13-7219-4BDC-B8AD-C94128091AA6}" srcId="{3A2C73D4-4452-4770-B65D-850B2996E977}" destId="{FA4BE2E3-1A37-4A9A-A900-866C56FF2260}" srcOrd="1" destOrd="0" parTransId="{FB1B3E61-149D-491F-9EE1-8924AD16F3DF}" sibTransId="{492802BE-84F8-4366-A716-991F5C5E445B}"/>
    <dgm:cxn modelId="{C8A3BD2B-6151-4BEE-B2C7-FEC117095D00}" type="presOf" srcId="{49BEFCBD-8B07-4749-846C-B001909684C7}" destId="{CFDBFDA8-C8AA-4DDE-80C1-314D81560D25}" srcOrd="0" destOrd="0" presId="urn:microsoft.com/office/officeart/2005/8/layout/hierarchy1"/>
    <dgm:cxn modelId="{7A65A78E-E1DB-4A02-8449-374695C4E308}" type="presOf" srcId="{3A2C73D4-4452-4770-B65D-850B2996E977}" destId="{7DCB0EFC-3D34-49AF-8135-86A7331A8547}" srcOrd="0" destOrd="0" presId="urn:microsoft.com/office/officeart/2005/8/layout/hierarchy1"/>
    <dgm:cxn modelId="{AEE9F38E-1AF1-4834-8B1B-B193A473B337}" srcId="{3A2C73D4-4452-4770-B65D-850B2996E977}" destId="{855181B6-CACE-4500-8852-6123F45F4789}" srcOrd="2" destOrd="0" parTransId="{4918C136-5E9A-4AEB-B6DB-06EFD1113577}" sibTransId="{5AFF3B0B-545A-436C-943D-914CC16CE634}"/>
    <dgm:cxn modelId="{9E867298-8B2C-4071-8C19-B0FC3BB1D60E}" type="presOf" srcId="{FA4BE2E3-1A37-4A9A-A900-866C56FF2260}" destId="{D7C0F7D3-D385-4991-83D1-920DE24D913E}" srcOrd="0" destOrd="0" presId="urn:microsoft.com/office/officeart/2005/8/layout/hierarchy1"/>
    <dgm:cxn modelId="{75CB0CAC-3AC5-4F20-B667-2E3E59C0DE5A}" srcId="{3A2C73D4-4452-4770-B65D-850B2996E977}" destId="{49BEFCBD-8B07-4749-846C-B001909684C7}" srcOrd="0" destOrd="0" parTransId="{69C548C6-84A7-4E4C-9DD0-7415C5FC5442}" sibTransId="{8EFB7903-719E-4EDA-962B-DD14DAB34AD1}"/>
    <dgm:cxn modelId="{BA1732F9-4AB3-409E-BD7C-9DB0FA09126C}" type="presOf" srcId="{855181B6-CACE-4500-8852-6123F45F4789}" destId="{4AAAA4CD-15B6-4EA3-ABA4-6748826C0CAB}" srcOrd="0" destOrd="0" presId="urn:microsoft.com/office/officeart/2005/8/layout/hierarchy1"/>
    <dgm:cxn modelId="{43AC938C-7DCF-4D19-ADF5-C9FEAA1EED60}" type="presParOf" srcId="{7DCB0EFC-3D34-49AF-8135-86A7331A8547}" destId="{F03C04A2-2F1B-40BF-8ECA-A137A5AC3AF2}" srcOrd="0" destOrd="0" presId="urn:microsoft.com/office/officeart/2005/8/layout/hierarchy1"/>
    <dgm:cxn modelId="{6239BB09-579B-4BBB-BD2D-C13674EF653F}" type="presParOf" srcId="{F03C04A2-2F1B-40BF-8ECA-A137A5AC3AF2}" destId="{85873E61-AEB7-4467-989D-198D928D46D0}" srcOrd="0" destOrd="0" presId="urn:microsoft.com/office/officeart/2005/8/layout/hierarchy1"/>
    <dgm:cxn modelId="{18BEBF19-9691-4AA3-A03E-583B90F13850}" type="presParOf" srcId="{85873E61-AEB7-4467-989D-198D928D46D0}" destId="{7B8720EF-0D0F-45CD-9F4D-E5D82ADB2A66}" srcOrd="0" destOrd="0" presId="urn:microsoft.com/office/officeart/2005/8/layout/hierarchy1"/>
    <dgm:cxn modelId="{96CE5073-715C-4C76-8206-BE14F77851B7}" type="presParOf" srcId="{85873E61-AEB7-4467-989D-198D928D46D0}" destId="{CFDBFDA8-C8AA-4DDE-80C1-314D81560D25}" srcOrd="1" destOrd="0" presId="urn:microsoft.com/office/officeart/2005/8/layout/hierarchy1"/>
    <dgm:cxn modelId="{93F28214-9F3B-440C-A8C3-56CA04DFF910}" type="presParOf" srcId="{F03C04A2-2F1B-40BF-8ECA-A137A5AC3AF2}" destId="{ADBEFEF6-D92A-489D-864B-B763FBE32964}" srcOrd="1" destOrd="0" presId="urn:microsoft.com/office/officeart/2005/8/layout/hierarchy1"/>
    <dgm:cxn modelId="{4F56CA22-CD42-4889-B4C2-1CAC7E1D839C}" type="presParOf" srcId="{7DCB0EFC-3D34-49AF-8135-86A7331A8547}" destId="{1E23FCE0-91CC-4999-B4C0-B3CD04820157}" srcOrd="1" destOrd="0" presId="urn:microsoft.com/office/officeart/2005/8/layout/hierarchy1"/>
    <dgm:cxn modelId="{DA4C9542-0992-495E-883C-AA97A0760535}" type="presParOf" srcId="{1E23FCE0-91CC-4999-B4C0-B3CD04820157}" destId="{673E11B7-27FC-4FDB-B6FB-90E0934E12BC}" srcOrd="0" destOrd="0" presId="urn:microsoft.com/office/officeart/2005/8/layout/hierarchy1"/>
    <dgm:cxn modelId="{6065998E-6951-4DF0-91C4-7BF902BAA172}" type="presParOf" srcId="{673E11B7-27FC-4FDB-B6FB-90E0934E12BC}" destId="{3938C18F-7649-4735-A5CB-F8F8E46CBE3B}" srcOrd="0" destOrd="0" presId="urn:microsoft.com/office/officeart/2005/8/layout/hierarchy1"/>
    <dgm:cxn modelId="{E0253672-9A16-43F2-B6C4-7DFC487F519B}" type="presParOf" srcId="{673E11B7-27FC-4FDB-B6FB-90E0934E12BC}" destId="{D7C0F7D3-D385-4991-83D1-920DE24D913E}" srcOrd="1" destOrd="0" presId="urn:microsoft.com/office/officeart/2005/8/layout/hierarchy1"/>
    <dgm:cxn modelId="{608A1C97-7BC6-42E0-BDC4-781EE6B956F9}" type="presParOf" srcId="{1E23FCE0-91CC-4999-B4C0-B3CD04820157}" destId="{13BA22AC-37DE-4855-8D61-D5DBE8F5D0E0}" srcOrd="1" destOrd="0" presId="urn:microsoft.com/office/officeart/2005/8/layout/hierarchy1"/>
    <dgm:cxn modelId="{12B4F60C-CB85-4989-902C-4183307C914C}" type="presParOf" srcId="{7DCB0EFC-3D34-49AF-8135-86A7331A8547}" destId="{4FEF3F73-ACBB-4731-8B96-22E1EB0CE2AB}" srcOrd="2" destOrd="0" presId="urn:microsoft.com/office/officeart/2005/8/layout/hierarchy1"/>
    <dgm:cxn modelId="{A2A1FF80-AB80-44D5-A3CA-445156C5F5E5}" type="presParOf" srcId="{4FEF3F73-ACBB-4731-8B96-22E1EB0CE2AB}" destId="{66A3E717-F3CC-470F-8D15-045D18153253}" srcOrd="0" destOrd="0" presId="urn:microsoft.com/office/officeart/2005/8/layout/hierarchy1"/>
    <dgm:cxn modelId="{07FA621A-1C09-46AB-82D6-857D8F10E6B5}" type="presParOf" srcId="{66A3E717-F3CC-470F-8D15-045D18153253}" destId="{99B52964-D822-45A4-8F9D-AE956536EBFC}" srcOrd="0" destOrd="0" presId="urn:microsoft.com/office/officeart/2005/8/layout/hierarchy1"/>
    <dgm:cxn modelId="{A3054F1C-8C92-4F62-8B11-F5C8F18F3FA6}" type="presParOf" srcId="{66A3E717-F3CC-470F-8D15-045D18153253}" destId="{4AAAA4CD-15B6-4EA3-ABA4-6748826C0CAB}" srcOrd="1" destOrd="0" presId="urn:microsoft.com/office/officeart/2005/8/layout/hierarchy1"/>
    <dgm:cxn modelId="{331F2EA0-5C0F-4E12-919B-A2C289C61D63}" type="presParOf" srcId="{4FEF3F73-ACBB-4731-8B96-22E1EB0CE2AB}" destId="{B1A9E459-1458-4CD1-945B-278F8A8D5F56}"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112A4156-3672-4858-BBFD-7D762B694822}" type="doc">
      <dgm:prSet loTypeId="urn:microsoft.com/office/officeart/2018/2/layout/IconCircleList" loCatId="icon" qsTypeId="urn:microsoft.com/office/officeart/2005/8/quickstyle/simple1" qsCatId="simple" csTypeId="urn:microsoft.com/office/officeart/2018/5/colors/Iconchunking_neutralbg_accent1_2" csCatId="accent1" phldr="1"/>
      <dgm:spPr/>
      <dgm:t>
        <a:bodyPr/>
        <a:lstStyle/>
        <a:p>
          <a:endParaRPr lang="en-US"/>
        </a:p>
      </dgm:t>
    </dgm:pt>
    <dgm:pt modelId="{3FFD4848-50C3-44CE-9BBB-AD8AAE4DA410}">
      <dgm:prSet/>
      <dgm:spPr/>
      <dgm:t>
        <a:bodyPr/>
        <a:lstStyle/>
        <a:p>
          <a:r>
            <a:rPr lang="en-GB"/>
            <a:t>Requirements are clear and fixed</a:t>
          </a:r>
          <a:endParaRPr lang="en-US"/>
        </a:p>
      </dgm:t>
    </dgm:pt>
    <dgm:pt modelId="{0CE1172B-CE34-4A2A-86D2-EB0E10711D9D}" type="parTrans" cxnId="{D9C36261-EEC8-49D5-AB4A-FE80EBD40278}">
      <dgm:prSet/>
      <dgm:spPr/>
      <dgm:t>
        <a:bodyPr/>
        <a:lstStyle/>
        <a:p>
          <a:endParaRPr lang="en-US"/>
        </a:p>
      </dgm:t>
    </dgm:pt>
    <dgm:pt modelId="{A4EFEAB3-EF4E-4326-AF4F-7AD601559AFB}" type="sibTrans" cxnId="{D9C36261-EEC8-49D5-AB4A-FE80EBD40278}">
      <dgm:prSet/>
      <dgm:spPr/>
      <dgm:t>
        <a:bodyPr/>
        <a:lstStyle/>
        <a:p>
          <a:endParaRPr lang="en-US"/>
        </a:p>
      </dgm:t>
    </dgm:pt>
    <dgm:pt modelId="{E1E4DDDD-B6D2-47A8-9B9D-21E50703739C}">
      <dgm:prSet/>
      <dgm:spPr/>
      <dgm:t>
        <a:bodyPr/>
        <a:lstStyle/>
        <a:p>
          <a:r>
            <a:rPr lang="en-GB"/>
            <a:t>Projects are short to medium in duration</a:t>
          </a:r>
          <a:endParaRPr lang="en-US"/>
        </a:p>
      </dgm:t>
    </dgm:pt>
    <dgm:pt modelId="{1D7FAD79-B10B-40E9-8FFC-4F628ADD774A}" type="parTrans" cxnId="{A43582AF-7178-4349-9262-A3594E18E2B5}">
      <dgm:prSet/>
      <dgm:spPr/>
      <dgm:t>
        <a:bodyPr/>
        <a:lstStyle/>
        <a:p>
          <a:endParaRPr lang="en-US"/>
        </a:p>
      </dgm:t>
    </dgm:pt>
    <dgm:pt modelId="{61CB6BA4-B4B9-4E25-8C8C-049E6A68E902}" type="sibTrans" cxnId="{A43582AF-7178-4349-9262-A3594E18E2B5}">
      <dgm:prSet/>
      <dgm:spPr/>
      <dgm:t>
        <a:bodyPr/>
        <a:lstStyle/>
        <a:p>
          <a:endParaRPr lang="en-US"/>
        </a:p>
      </dgm:t>
    </dgm:pt>
    <dgm:pt modelId="{DEAE7A54-34F2-4A15-9AE5-82F0BFB985BB}">
      <dgm:prSet/>
      <dgm:spPr/>
      <dgm:t>
        <a:bodyPr/>
        <a:lstStyle/>
        <a:p>
          <a:r>
            <a:rPr lang="en-GB"/>
            <a:t>High-reliability systems (e.g., aerospace, automotive, healthcare)</a:t>
          </a:r>
          <a:endParaRPr lang="en-US"/>
        </a:p>
      </dgm:t>
    </dgm:pt>
    <dgm:pt modelId="{799EC4E0-4E2B-4E11-87C3-64AB6AF54CE1}" type="parTrans" cxnId="{31140BAC-E57E-4DA4-8745-00CE79BE5121}">
      <dgm:prSet/>
      <dgm:spPr/>
      <dgm:t>
        <a:bodyPr/>
        <a:lstStyle/>
        <a:p>
          <a:endParaRPr lang="en-US"/>
        </a:p>
      </dgm:t>
    </dgm:pt>
    <dgm:pt modelId="{01C56FD5-7EDB-48D8-9FF9-2C273EA57F16}" type="sibTrans" cxnId="{31140BAC-E57E-4DA4-8745-00CE79BE5121}">
      <dgm:prSet/>
      <dgm:spPr/>
      <dgm:t>
        <a:bodyPr/>
        <a:lstStyle/>
        <a:p>
          <a:endParaRPr lang="en-US"/>
        </a:p>
      </dgm:t>
    </dgm:pt>
    <dgm:pt modelId="{7257FAE7-FFF9-4863-A5F5-7187E4080ADA}">
      <dgm:prSet/>
      <dgm:spPr/>
      <dgm:t>
        <a:bodyPr/>
        <a:lstStyle/>
        <a:p>
          <a:r>
            <a:rPr lang="en-GB"/>
            <a:t>Example: Developing software for a medical device or flight control system</a:t>
          </a:r>
          <a:endParaRPr lang="en-US"/>
        </a:p>
      </dgm:t>
    </dgm:pt>
    <dgm:pt modelId="{B7CB6F89-1938-4AE8-A73B-3CD2187A9A48}" type="parTrans" cxnId="{FE051602-6E32-4B2A-9527-E0EAC19932B2}">
      <dgm:prSet/>
      <dgm:spPr/>
      <dgm:t>
        <a:bodyPr/>
        <a:lstStyle/>
        <a:p>
          <a:endParaRPr lang="en-US"/>
        </a:p>
      </dgm:t>
    </dgm:pt>
    <dgm:pt modelId="{DEB9DA6B-FE1D-4144-8D71-BC5765C27975}" type="sibTrans" cxnId="{FE051602-6E32-4B2A-9527-E0EAC19932B2}">
      <dgm:prSet/>
      <dgm:spPr/>
      <dgm:t>
        <a:bodyPr/>
        <a:lstStyle/>
        <a:p>
          <a:endParaRPr lang="en-US"/>
        </a:p>
      </dgm:t>
    </dgm:pt>
    <dgm:pt modelId="{6195F5DB-59C9-4011-A892-9ED2AA435EC1}" type="pres">
      <dgm:prSet presAssocID="{112A4156-3672-4858-BBFD-7D762B694822}" presName="root" presStyleCnt="0">
        <dgm:presLayoutVars>
          <dgm:dir/>
          <dgm:resizeHandles val="exact"/>
        </dgm:presLayoutVars>
      </dgm:prSet>
      <dgm:spPr/>
    </dgm:pt>
    <dgm:pt modelId="{CECBD708-A541-4296-92EF-F2CD92384920}" type="pres">
      <dgm:prSet presAssocID="{112A4156-3672-4858-BBFD-7D762B694822}" presName="container" presStyleCnt="0">
        <dgm:presLayoutVars>
          <dgm:dir/>
          <dgm:resizeHandles val="exact"/>
        </dgm:presLayoutVars>
      </dgm:prSet>
      <dgm:spPr/>
    </dgm:pt>
    <dgm:pt modelId="{124979B6-C80C-442B-9A18-098FEAE36087}" type="pres">
      <dgm:prSet presAssocID="{3FFD4848-50C3-44CE-9BBB-AD8AAE4DA410}" presName="compNode" presStyleCnt="0"/>
      <dgm:spPr/>
    </dgm:pt>
    <dgm:pt modelId="{566D029A-F37F-4F87-9AD1-091425C414E3}" type="pres">
      <dgm:prSet presAssocID="{3FFD4848-50C3-44CE-9BBB-AD8AAE4DA410}" presName="iconBgRect" presStyleLbl="bgShp" presStyleIdx="0" presStyleCnt="4"/>
      <dgm:spPr/>
    </dgm:pt>
    <dgm:pt modelId="{44FCCFC9-99BB-4120-B73D-5801F5938E48}" type="pres">
      <dgm:prSet presAssocID="{3FFD4848-50C3-44CE-9BBB-AD8AAE4DA410}"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eckmark"/>
        </a:ext>
      </dgm:extLst>
    </dgm:pt>
    <dgm:pt modelId="{4B28E583-47B0-4D5B-BA73-8B70092EE378}" type="pres">
      <dgm:prSet presAssocID="{3FFD4848-50C3-44CE-9BBB-AD8AAE4DA410}" presName="spaceRect" presStyleCnt="0"/>
      <dgm:spPr/>
    </dgm:pt>
    <dgm:pt modelId="{41AB3D25-AC27-482A-A831-AEEA03783B81}" type="pres">
      <dgm:prSet presAssocID="{3FFD4848-50C3-44CE-9BBB-AD8AAE4DA410}" presName="textRect" presStyleLbl="revTx" presStyleIdx="0" presStyleCnt="4">
        <dgm:presLayoutVars>
          <dgm:chMax val="1"/>
          <dgm:chPref val="1"/>
        </dgm:presLayoutVars>
      </dgm:prSet>
      <dgm:spPr/>
    </dgm:pt>
    <dgm:pt modelId="{737C0C02-7A58-4598-B76E-CF60899BB1EB}" type="pres">
      <dgm:prSet presAssocID="{A4EFEAB3-EF4E-4326-AF4F-7AD601559AFB}" presName="sibTrans" presStyleLbl="sibTrans2D1" presStyleIdx="0" presStyleCnt="0"/>
      <dgm:spPr/>
    </dgm:pt>
    <dgm:pt modelId="{38A92522-BD8E-4A80-BB4C-F0611D2984A7}" type="pres">
      <dgm:prSet presAssocID="{E1E4DDDD-B6D2-47A8-9B9D-21E50703739C}" presName="compNode" presStyleCnt="0"/>
      <dgm:spPr/>
    </dgm:pt>
    <dgm:pt modelId="{8F745EAF-7AA8-44EC-BF44-D04A050A177B}" type="pres">
      <dgm:prSet presAssocID="{E1E4DDDD-B6D2-47A8-9B9D-21E50703739C}" presName="iconBgRect" presStyleLbl="bgShp" presStyleIdx="1" presStyleCnt="4"/>
      <dgm:spPr/>
    </dgm:pt>
    <dgm:pt modelId="{C3700C39-2C53-4F5C-BC97-0DB293EC2B50}" type="pres">
      <dgm:prSet presAssocID="{E1E4DDDD-B6D2-47A8-9B9D-21E50703739C}"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topwatch"/>
        </a:ext>
      </dgm:extLst>
    </dgm:pt>
    <dgm:pt modelId="{EF37A4EB-6ECB-4D8E-89DA-7BD529C93DA3}" type="pres">
      <dgm:prSet presAssocID="{E1E4DDDD-B6D2-47A8-9B9D-21E50703739C}" presName="spaceRect" presStyleCnt="0"/>
      <dgm:spPr/>
    </dgm:pt>
    <dgm:pt modelId="{925C6131-481A-4E0C-8DD7-155EF6262648}" type="pres">
      <dgm:prSet presAssocID="{E1E4DDDD-B6D2-47A8-9B9D-21E50703739C}" presName="textRect" presStyleLbl="revTx" presStyleIdx="1" presStyleCnt="4">
        <dgm:presLayoutVars>
          <dgm:chMax val="1"/>
          <dgm:chPref val="1"/>
        </dgm:presLayoutVars>
      </dgm:prSet>
      <dgm:spPr/>
    </dgm:pt>
    <dgm:pt modelId="{2D16D1C5-A250-44A5-B2DD-8C0985589122}" type="pres">
      <dgm:prSet presAssocID="{61CB6BA4-B4B9-4E25-8C8C-049E6A68E902}" presName="sibTrans" presStyleLbl="sibTrans2D1" presStyleIdx="0" presStyleCnt="0"/>
      <dgm:spPr/>
    </dgm:pt>
    <dgm:pt modelId="{25456A51-AC9D-49FF-9A53-22FAC25D0802}" type="pres">
      <dgm:prSet presAssocID="{DEAE7A54-34F2-4A15-9AE5-82F0BFB985BB}" presName="compNode" presStyleCnt="0"/>
      <dgm:spPr/>
    </dgm:pt>
    <dgm:pt modelId="{02911908-DBFA-4535-BDA9-1FFB5C0B64E1}" type="pres">
      <dgm:prSet presAssocID="{DEAE7A54-34F2-4A15-9AE5-82F0BFB985BB}" presName="iconBgRect" presStyleLbl="bgShp" presStyleIdx="2" presStyleCnt="4"/>
      <dgm:spPr/>
    </dgm:pt>
    <dgm:pt modelId="{6C133B36-4D88-4E4F-8BDF-8D5DDB528CB8}" type="pres">
      <dgm:prSet presAssocID="{DEAE7A54-34F2-4A15-9AE5-82F0BFB985BB}"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Airplane"/>
        </a:ext>
      </dgm:extLst>
    </dgm:pt>
    <dgm:pt modelId="{3FAFB0B0-070F-40C8-996E-343DBCBC0A09}" type="pres">
      <dgm:prSet presAssocID="{DEAE7A54-34F2-4A15-9AE5-82F0BFB985BB}" presName="spaceRect" presStyleCnt="0"/>
      <dgm:spPr/>
    </dgm:pt>
    <dgm:pt modelId="{36205ADA-483A-4B40-939F-7A25883BC15B}" type="pres">
      <dgm:prSet presAssocID="{DEAE7A54-34F2-4A15-9AE5-82F0BFB985BB}" presName="textRect" presStyleLbl="revTx" presStyleIdx="2" presStyleCnt="4">
        <dgm:presLayoutVars>
          <dgm:chMax val="1"/>
          <dgm:chPref val="1"/>
        </dgm:presLayoutVars>
      </dgm:prSet>
      <dgm:spPr/>
    </dgm:pt>
    <dgm:pt modelId="{8A9DC9CB-95AA-4457-84F5-7CD30D35EBF8}" type="pres">
      <dgm:prSet presAssocID="{01C56FD5-7EDB-48D8-9FF9-2C273EA57F16}" presName="sibTrans" presStyleLbl="sibTrans2D1" presStyleIdx="0" presStyleCnt="0"/>
      <dgm:spPr/>
    </dgm:pt>
    <dgm:pt modelId="{17E6073E-2D46-4BC1-B72E-73FE0F99C315}" type="pres">
      <dgm:prSet presAssocID="{7257FAE7-FFF9-4863-A5F5-7187E4080ADA}" presName="compNode" presStyleCnt="0"/>
      <dgm:spPr/>
    </dgm:pt>
    <dgm:pt modelId="{20EC0CBF-2BC6-44E3-9B88-A31DE633D060}" type="pres">
      <dgm:prSet presAssocID="{7257FAE7-FFF9-4863-A5F5-7187E4080ADA}" presName="iconBgRect" presStyleLbl="bgShp" presStyleIdx="3" presStyleCnt="4"/>
      <dgm:spPr/>
    </dgm:pt>
    <dgm:pt modelId="{4D524E2B-6804-4292-8357-AB0D5D526F1F}" type="pres">
      <dgm:prSet presAssocID="{7257FAE7-FFF9-4863-A5F5-7187E4080ADA}"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Helicopter"/>
        </a:ext>
      </dgm:extLst>
    </dgm:pt>
    <dgm:pt modelId="{F5D8C852-0959-4548-BB08-63E9FE3180F0}" type="pres">
      <dgm:prSet presAssocID="{7257FAE7-FFF9-4863-A5F5-7187E4080ADA}" presName="spaceRect" presStyleCnt="0"/>
      <dgm:spPr/>
    </dgm:pt>
    <dgm:pt modelId="{B9AD3DCD-30F7-4905-B2BA-5C0C0F49E522}" type="pres">
      <dgm:prSet presAssocID="{7257FAE7-FFF9-4863-A5F5-7187E4080ADA}" presName="textRect" presStyleLbl="revTx" presStyleIdx="3" presStyleCnt="4">
        <dgm:presLayoutVars>
          <dgm:chMax val="1"/>
          <dgm:chPref val="1"/>
        </dgm:presLayoutVars>
      </dgm:prSet>
      <dgm:spPr/>
    </dgm:pt>
  </dgm:ptLst>
  <dgm:cxnLst>
    <dgm:cxn modelId="{FE051602-6E32-4B2A-9527-E0EAC19932B2}" srcId="{112A4156-3672-4858-BBFD-7D762B694822}" destId="{7257FAE7-FFF9-4863-A5F5-7187E4080ADA}" srcOrd="3" destOrd="0" parTransId="{B7CB6F89-1938-4AE8-A73B-3CD2187A9A48}" sibTransId="{DEB9DA6B-FE1D-4144-8D71-BC5765C27975}"/>
    <dgm:cxn modelId="{42602410-3BC5-4B7C-B8C4-5E1EDF2429ED}" type="presOf" srcId="{61CB6BA4-B4B9-4E25-8C8C-049E6A68E902}" destId="{2D16D1C5-A250-44A5-B2DD-8C0985589122}" srcOrd="0" destOrd="0" presId="urn:microsoft.com/office/officeart/2018/2/layout/IconCircleList"/>
    <dgm:cxn modelId="{D9C36261-EEC8-49D5-AB4A-FE80EBD40278}" srcId="{112A4156-3672-4858-BBFD-7D762B694822}" destId="{3FFD4848-50C3-44CE-9BBB-AD8AAE4DA410}" srcOrd="0" destOrd="0" parTransId="{0CE1172B-CE34-4A2A-86D2-EB0E10711D9D}" sibTransId="{A4EFEAB3-EF4E-4326-AF4F-7AD601559AFB}"/>
    <dgm:cxn modelId="{B6331762-7929-48EB-AAFF-F00E68A8362C}" type="presOf" srcId="{E1E4DDDD-B6D2-47A8-9B9D-21E50703739C}" destId="{925C6131-481A-4E0C-8DD7-155EF6262648}" srcOrd="0" destOrd="0" presId="urn:microsoft.com/office/officeart/2018/2/layout/IconCircleList"/>
    <dgm:cxn modelId="{71D6424A-2E4E-4E6E-B0A0-B0695E5B73F4}" type="presOf" srcId="{DEAE7A54-34F2-4A15-9AE5-82F0BFB985BB}" destId="{36205ADA-483A-4B40-939F-7A25883BC15B}" srcOrd="0" destOrd="0" presId="urn:microsoft.com/office/officeart/2018/2/layout/IconCircleList"/>
    <dgm:cxn modelId="{77AF855A-A3EA-4009-AF42-0642717ED295}" type="presOf" srcId="{7257FAE7-FFF9-4863-A5F5-7187E4080ADA}" destId="{B9AD3DCD-30F7-4905-B2BA-5C0C0F49E522}" srcOrd="0" destOrd="0" presId="urn:microsoft.com/office/officeart/2018/2/layout/IconCircleList"/>
    <dgm:cxn modelId="{0BA57586-7679-4C69-8276-746BF7747A8F}" type="presOf" srcId="{A4EFEAB3-EF4E-4326-AF4F-7AD601559AFB}" destId="{737C0C02-7A58-4598-B76E-CF60899BB1EB}" srcOrd="0" destOrd="0" presId="urn:microsoft.com/office/officeart/2018/2/layout/IconCircleList"/>
    <dgm:cxn modelId="{36EF8788-0DAC-40A3-A472-D2BF156A1CBD}" type="presOf" srcId="{112A4156-3672-4858-BBFD-7D762B694822}" destId="{6195F5DB-59C9-4011-A892-9ED2AA435EC1}" srcOrd="0" destOrd="0" presId="urn:microsoft.com/office/officeart/2018/2/layout/IconCircleList"/>
    <dgm:cxn modelId="{31140BAC-E57E-4DA4-8745-00CE79BE5121}" srcId="{112A4156-3672-4858-BBFD-7D762B694822}" destId="{DEAE7A54-34F2-4A15-9AE5-82F0BFB985BB}" srcOrd="2" destOrd="0" parTransId="{799EC4E0-4E2B-4E11-87C3-64AB6AF54CE1}" sibTransId="{01C56FD5-7EDB-48D8-9FF9-2C273EA57F16}"/>
    <dgm:cxn modelId="{A43582AF-7178-4349-9262-A3594E18E2B5}" srcId="{112A4156-3672-4858-BBFD-7D762B694822}" destId="{E1E4DDDD-B6D2-47A8-9B9D-21E50703739C}" srcOrd="1" destOrd="0" parTransId="{1D7FAD79-B10B-40E9-8FFC-4F628ADD774A}" sibTransId="{61CB6BA4-B4B9-4E25-8C8C-049E6A68E902}"/>
    <dgm:cxn modelId="{4920EEBE-D8CF-490C-B2C2-317CE3EA5C48}" type="presOf" srcId="{01C56FD5-7EDB-48D8-9FF9-2C273EA57F16}" destId="{8A9DC9CB-95AA-4457-84F5-7CD30D35EBF8}" srcOrd="0" destOrd="0" presId="urn:microsoft.com/office/officeart/2018/2/layout/IconCircleList"/>
    <dgm:cxn modelId="{5B58B5D7-84A1-4753-85CC-C64BE4E5C4A9}" type="presOf" srcId="{3FFD4848-50C3-44CE-9BBB-AD8AAE4DA410}" destId="{41AB3D25-AC27-482A-A831-AEEA03783B81}" srcOrd="0" destOrd="0" presId="urn:microsoft.com/office/officeart/2018/2/layout/IconCircleList"/>
    <dgm:cxn modelId="{3A445FE7-1167-4938-BFDF-19336DC9774E}" type="presParOf" srcId="{6195F5DB-59C9-4011-A892-9ED2AA435EC1}" destId="{CECBD708-A541-4296-92EF-F2CD92384920}" srcOrd="0" destOrd="0" presId="urn:microsoft.com/office/officeart/2018/2/layout/IconCircleList"/>
    <dgm:cxn modelId="{2E78CCCB-A748-4376-8E14-E1887155CC87}" type="presParOf" srcId="{CECBD708-A541-4296-92EF-F2CD92384920}" destId="{124979B6-C80C-442B-9A18-098FEAE36087}" srcOrd="0" destOrd="0" presId="urn:microsoft.com/office/officeart/2018/2/layout/IconCircleList"/>
    <dgm:cxn modelId="{E666B0E6-9E66-4AD1-A094-FB10E07B2FC2}" type="presParOf" srcId="{124979B6-C80C-442B-9A18-098FEAE36087}" destId="{566D029A-F37F-4F87-9AD1-091425C414E3}" srcOrd="0" destOrd="0" presId="urn:microsoft.com/office/officeart/2018/2/layout/IconCircleList"/>
    <dgm:cxn modelId="{E2E50B9F-32D5-4A28-9C83-F8CC24EE7497}" type="presParOf" srcId="{124979B6-C80C-442B-9A18-098FEAE36087}" destId="{44FCCFC9-99BB-4120-B73D-5801F5938E48}" srcOrd="1" destOrd="0" presId="urn:microsoft.com/office/officeart/2018/2/layout/IconCircleList"/>
    <dgm:cxn modelId="{C8820574-5A4E-4B0E-95FA-3EFB27333822}" type="presParOf" srcId="{124979B6-C80C-442B-9A18-098FEAE36087}" destId="{4B28E583-47B0-4D5B-BA73-8B70092EE378}" srcOrd="2" destOrd="0" presId="urn:microsoft.com/office/officeart/2018/2/layout/IconCircleList"/>
    <dgm:cxn modelId="{3D9D143B-A970-43BF-AEF0-154C2800C4E1}" type="presParOf" srcId="{124979B6-C80C-442B-9A18-098FEAE36087}" destId="{41AB3D25-AC27-482A-A831-AEEA03783B81}" srcOrd="3" destOrd="0" presId="urn:microsoft.com/office/officeart/2018/2/layout/IconCircleList"/>
    <dgm:cxn modelId="{34A476B4-7F2A-4D0A-9888-65112D602537}" type="presParOf" srcId="{CECBD708-A541-4296-92EF-F2CD92384920}" destId="{737C0C02-7A58-4598-B76E-CF60899BB1EB}" srcOrd="1" destOrd="0" presId="urn:microsoft.com/office/officeart/2018/2/layout/IconCircleList"/>
    <dgm:cxn modelId="{C91BE146-A2C5-4265-8B09-D287961405F0}" type="presParOf" srcId="{CECBD708-A541-4296-92EF-F2CD92384920}" destId="{38A92522-BD8E-4A80-BB4C-F0611D2984A7}" srcOrd="2" destOrd="0" presId="urn:microsoft.com/office/officeart/2018/2/layout/IconCircleList"/>
    <dgm:cxn modelId="{19395D53-4624-447F-8774-67E1FC35FEE8}" type="presParOf" srcId="{38A92522-BD8E-4A80-BB4C-F0611D2984A7}" destId="{8F745EAF-7AA8-44EC-BF44-D04A050A177B}" srcOrd="0" destOrd="0" presId="urn:microsoft.com/office/officeart/2018/2/layout/IconCircleList"/>
    <dgm:cxn modelId="{8E54DCB4-FFDB-458A-9BF4-ED6688B7A62F}" type="presParOf" srcId="{38A92522-BD8E-4A80-BB4C-F0611D2984A7}" destId="{C3700C39-2C53-4F5C-BC97-0DB293EC2B50}" srcOrd="1" destOrd="0" presId="urn:microsoft.com/office/officeart/2018/2/layout/IconCircleList"/>
    <dgm:cxn modelId="{CABB81DE-87CD-4A2D-A33C-F4207634AA85}" type="presParOf" srcId="{38A92522-BD8E-4A80-BB4C-F0611D2984A7}" destId="{EF37A4EB-6ECB-4D8E-89DA-7BD529C93DA3}" srcOrd="2" destOrd="0" presId="urn:microsoft.com/office/officeart/2018/2/layout/IconCircleList"/>
    <dgm:cxn modelId="{E75D1E80-BF8F-4979-82EE-4328E586BDEB}" type="presParOf" srcId="{38A92522-BD8E-4A80-BB4C-F0611D2984A7}" destId="{925C6131-481A-4E0C-8DD7-155EF6262648}" srcOrd="3" destOrd="0" presId="urn:microsoft.com/office/officeart/2018/2/layout/IconCircleList"/>
    <dgm:cxn modelId="{45D87E72-6A9F-4FA4-8467-A0C4B8193032}" type="presParOf" srcId="{CECBD708-A541-4296-92EF-F2CD92384920}" destId="{2D16D1C5-A250-44A5-B2DD-8C0985589122}" srcOrd="3" destOrd="0" presId="urn:microsoft.com/office/officeart/2018/2/layout/IconCircleList"/>
    <dgm:cxn modelId="{752D4852-AB24-49C9-83D2-D93BCA218551}" type="presParOf" srcId="{CECBD708-A541-4296-92EF-F2CD92384920}" destId="{25456A51-AC9D-49FF-9A53-22FAC25D0802}" srcOrd="4" destOrd="0" presId="urn:microsoft.com/office/officeart/2018/2/layout/IconCircleList"/>
    <dgm:cxn modelId="{8C5EBCA6-377B-41BD-9A89-F8CC4B0FA8A1}" type="presParOf" srcId="{25456A51-AC9D-49FF-9A53-22FAC25D0802}" destId="{02911908-DBFA-4535-BDA9-1FFB5C0B64E1}" srcOrd="0" destOrd="0" presId="urn:microsoft.com/office/officeart/2018/2/layout/IconCircleList"/>
    <dgm:cxn modelId="{EF37E833-7A25-4FD3-8913-5EFA3F974DDF}" type="presParOf" srcId="{25456A51-AC9D-49FF-9A53-22FAC25D0802}" destId="{6C133B36-4D88-4E4F-8BDF-8D5DDB528CB8}" srcOrd="1" destOrd="0" presId="urn:microsoft.com/office/officeart/2018/2/layout/IconCircleList"/>
    <dgm:cxn modelId="{396FBEC4-7BE4-4977-9896-5B6912B10992}" type="presParOf" srcId="{25456A51-AC9D-49FF-9A53-22FAC25D0802}" destId="{3FAFB0B0-070F-40C8-996E-343DBCBC0A09}" srcOrd="2" destOrd="0" presId="urn:microsoft.com/office/officeart/2018/2/layout/IconCircleList"/>
    <dgm:cxn modelId="{97B43700-9491-4966-B06F-F507DC05A8DD}" type="presParOf" srcId="{25456A51-AC9D-49FF-9A53-22FAC25D0802}" destId="{36205ADA-483A-4B40-939F-7A25883BC15B}" srcOrd="3" destOrd="0" presId="urn:microsoft.com/office/officeart/2018/2/layout/IconCircleList"/>
    <dgm:cxn modelId="{ACAEA7A7-C068-4716-A736-FA347BFF765B}" type="presParOf" srcId="{CECBD708-A541-4296-92EF-F2CD92384920}" destId="{8A9DC9CB-95AA-4457-84F5-7CD30D35EBF8}" srcOrd="5" destOrd="0" presId="urn:microsoft.com/office/officeart/2018/2/layout/IconCircleList"/>
    <dgm:cxn modelId="{4E3E8CCC-B004-4442-A291-9900BB8CF5ED}" type="presParOf" srcId="{CECBD708-A541-4296-92EF-F2CD92384920}" destId="{17E6073E-2D46-4BC1-B72E-73FE0F99C315}" srcOrd="6" destOrd="0" presId="urn:microsoft.com/office/officeart/2018/2/layout/IconCircleList"/>
    <dgm:cxn modelId="{8F892529-E061-4897-B7EF-72B1180126B5}" type="presParOf" srcId="{17E6073E-2D46-4BC1-B72E-73FE0F99C315}" destId="{20EC0CBF-2BC6-44E3-9B88-A31DE633D060}" srcOrd="0" destOrd="0" presId="urn:microsoft.com/office/officeart/2018/2/layout/IconCircleList"/>
    <dgm:cxn modelId="{15DEE64E-F2DF-4360-B900-851C50D10E9E}" type="presParOf" srcId="{17E6073E-2D46-4BC1-B72E-73FE0F99C315}" destId="{4D524E2B-6804-4292-8357-AB0D5D526F1F}" srcOrd="1" destOrd="0" presId="urn:microsoft.com/office/officeart/2018/2/layout/IconCircleList"/>
    <dgm:cxn modelId="{A7CABB40-2AFF-41F7-B359-57CF03E82E30}" type="presParOf" srcId="{17E6073E-2D46-4BC1-B72E-73FE0F99C315}" destId="{F5D8C852-0959-4548-BB08-63E9FE3180F0}" srcOrd="2" destOrd="0" presId="urn:microsoft.com/office/officeart/2018/2/layout/IconCircleList"/>
    <dgm:cxn modelId="{F654A9D5-115B-4D9D-B422-7A33DE52DC3E}" type="presParOf" srcId="{17E6073E-2D46-4BC1-B72E-73FE0F99C315}" destId="{B9AD3DCD-30F7-4905-B2BA-5C0C0F49E522}"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443E06C3-B6E1-4452-963D-739B775EEB7D}" type="doc">
      <dgm:prSet loTypeId="urn:microsoft.com/office/officeart/2005/8/layout/default" loCatId="list" qsTypeId="urn:microsoft.com/office/officeart/2005/8/quickstyle/simple1" qsCatId="simple" csTypeId="urn:microsoft.com/office/officeart/2005/8/colors/colorful5" csCatId="colorful"/>
      <dgm:spPr/>
      <dgm:t>
        <a:bodyPr/>
        <a:lstStyle/>
        <a:p>
          <a:endParaRPr lang="en-US"/>
        </a:p>
      </dgm:t>
    </dgm:pt>
    <dgm:pt modelId="{B15923E2-0E2C-42E2-A6E2-D4B73BE04330}">
      <dgm:prSet custT="1"/>
      <dgm:spPr/>
      <dgm:t>
        <a:bodyPr/>
        <a:lstStyle/>
        <a:p>
          <a:r>
            <a:rPr lang="en-GB" sz="2000" dirty="0"/>
            <a:t>Deliver working software frequently</a:t>
          </a:r>
          <a:endParaRPr lang="en-US" sz="2000" dirty="0"/>
        </a:p>
      </dgm:t>
    </dgm:pt>
    <dgm:pt modelId="{BFE14ADE-1296-402B-8272-4D89C9141160}" type="parTrans" cxnId="{880653A1-6E69-49AC-94DE-B68C32DFEB5B}">
      <dgm:prSet/>
      <dgm:spPr/>
      <dgm:t>
        <a:bodyPr/>
        <a:lstStyle/>
        <a:p>
          <a:endParaRPr lang="en-US"/>
        </a:p>
      </dgm:t>
    </dgm:pt>
    <dgm:pt modelId="{EC384274-601D-4BA8-9BC0-562CDD5E0674}" type="sibTrans" cxnId="{880653A1-6E69-49AC-94DE-B68C32DFEB5B}">
      <dgm:prSet/>
      <dgm:spPr/>
      <dgm:t>
        <a:bodyPr/>
        <a:lstStyle/>
        <a:p>
          <a:endParaRPr lang="en-US"/>
        </a:p>
      </dgm:t>
    </dgm:pt>
    <dgm:pt modelId="{372BDF16-15EA-41D3-968F-0AC93EB7866E}">
      <dgm:prSet custT="1"/>
      <dgm:spPr/>
      <dgm:t>
        <a:bodyPr/>
        <a:lstStyle/>
        <a:p>
          <a:r>
            <a:rPr lang="en-GB" sz="2000"/>
            <a:t>Welcome changing requirements</a:t>
          </a:r>
          <a:endParaRPr lang="en-US" sz="2000"/>
        </a:p>
      </dgm:t>
    </dgm:pt>
    <dgm:pt modelId="{7FE5F55E-2899-49A0-B282-9F12042176A7}" type="parTrans" cxnId="{BDBC4219-9C6A-4BD0-BB3F-BD847C0A3276}">
      <dgm:prSet/>
      <dgm:spPr/>
      <dgm:t>
        <a:bodyPr/>
        <a:lstStyle/>
        <a:p>
          <a:endParaRPr lang="en-US"/>
        </a:p>
      </dgm:t>
    </dgm:pt>
    <dgm:pt modelId="{686F0540-F5CD-4F29-9C87-564AE17E8975}" type="sibTrans" cxnId="{BDBC4219-9C6A-4BD0-BB3F-BD847C0A3276}">
      <dgm:prSet/>
      <dgm:spPr/>
      <dgm:t>
        <a:bodyPr/>
        <a:lstStyle/>
        <a:p>
          <a:endParaRPr lang="en-US"/>
        </a:p>
      </dgm:t>
    </dgm:pt>
    <dgm:pt modelId="{5CA20510-D10B-49DE-855A-0CBEA6FA0427}">
      <dgm:prSet custT="1"/>
      <dgm:spPr/>
      <dgm:t>
        <a:bodyPr/>
        <a:lstStyle/>
        <a:p>
          <a:r>
            <a:rPr lang="en-GB" sz="2000"/>
            <a:t>Business and developers work together daily</a:t>
          </a:r>
          <a:endParaRPr lang="en-US" sz="2000"/>
        </a:p>
      </dgm:t>
    </dgm:pt>
    <dgm:pt modelId="{44E3F310-D66A-4FDD-B309-1221DE78889E}" type="parTrans" cxnId="{E0029CC8-E1AA-486B-A77E-B657C1259324}">
      <dgm:prSet/>
      <dgm:spPr/>
      <dgm:t>
        <a:bodyPr/>
        <a:lstStyle/>
        <a:p>
          <a:endParaRPr lang="en-US"/>
        </a:p>
      </dgm:t>
    </dgm:pt>
    <dgm:pt modelId="{7A239243-2E8E-4C69-8789-267E8A96CCC0}" type="sibTrans" cxnId="{E0029CC8-E1AA-486B-A77E-B657C1259324}">
      <dgm:prSet/>
      <dgm:spPr/>
      <dgm:t>
        <a:bodyPr/>
        <a:lstStyle/>
        <a:p>
          <a:endParaRPr lang="en-US"/>
        </a:p>
      </dgm:t>
    </dgm:pt>
    <dgm:pt modelId="{38F4731A-9BAE-494F-88E9-62A709BDFB5A}">
      <dgm:prSet custT="1"/>
      <dgm:spPr/>
      <dgm:t>
        <a:bodyPr/>
        <a:lstStyle/>
        <a:p>
          <a:r>
            <a:rPr lang="en-GB" sz="2000"/>
            <a:t>Build projects around motivated individuals</a:t>
          </a:r>
          <a:endParaRPr lang="en-US" sz="2000"/>
        </a:p>
      </dgm:t>
    </dgm:pt>
    <dgm:pt modelId="{30B93224-090B-45AF-99E3-F8D9706A4862}" type="parTrans" cxnId="{035DD9CD-1940-420C-BC05-AC7BB04D0844}">
      <dgm:prSet/>
      <dgm:spPr/>
      <dgm:t>
        <a:bodyPr/>
        <a:lstStyle/>
        <a:p>
          <a:endParaRPr lang="en-US"/>
        </a:p>
      </dgm:t>
    </dgm:pt>
    <dgm:pt modelId="{08EDC2E5-BE62-4F62-A31A-6FE7A9F05AB8}" type="sibTrans" cxnId="{035DD9CD-1940-420C-BC05-AC7BB04D0844}">
      <dgm:prSet/>
      <dgm:spPr/>
      <dgm:t>
        <a:bodyPr/>
        <a:lstStyle/>
        <a:p>
          <a:endParaRPr lang="en-US"/>
        </a:p>
      </dgm:t>
    </dgm:pt>
    <dgm:pt modelId="{9AB327B6-DBC3-4630-A63F-A2DEA89431CD}">
      <dgm:prSet custT="1"/>
      <dgm:spPr/>
      <dgm:t>
        <a:bodyPr/>
        <a:lstStyle/>
        <a:p>
          <a:r>
            <a:rPr lang="en-GB" sz="2000"/>
            <a:t>Face-to-face conversation is best</a:t>
          </a:r>
          <a:endParaRPr lang="en-US" sz="2000"/>
        </a:p>
      </dgm:t>
    </dgm:pt>
    <dgm:pt modelId="{74AEC5E6-A158-4989-8892-EE92D4499A5F}" type="parTrans" cxnId="{8593D142-5537-4AE2-AE9F-477DCA9F4854}">
      <dgm:prSet/>
      <dgm:spPr/>
      <dgm:t>
        <a:bodyPr/>
        <a:lstStyle/>
        <a:p>
          <a:endParaRPr lang="en-US"/>
        </a:p>
      </dgm:t>
    </dgm:pt>
    <dgm:pt modelId="{391D5206-AD68-4441-8C0A-01B6444C9BC6}" type="sibTrans" cxnId="{8593D142-5537-4AE2-AE9F-477DCA9F4854}">
      <dgm:prSet/>
      <dgm:spPr/>
      <dgm:t>
        <a:bodyPr/>
        <a:lstStyle/>
        <a:p>
          <a:endParaRPr lang="en-US"/>
        </a:p>
      </dgm:t>
    </dgm:pt>
    <dgm:pt modelId="{81349C7D-9C7F-48FD-B11C-63A1B794935C}">
      <dgm:prSet custT="1"/>
      <dgm:spPr/>
      <dgm:t>
        <a:bodyPr/>
        <a:lstStyle/>
        <a:p>
          <a:r>
            <a:rPr lang="en-GB" sz="2000"/>
            <a:t>Working software is the primary measure of progress</a:t>
          </a:r>
          <a:endParaRPr lang="en-US" sz="2000"/>
        </a:p>
      </dgm:t>
    </dgm:pt>
    <dgm:pt modelId="{67F34BC3-648C-4170-B1CC-0B032DB4C5C9}" type="parTrans" cxnId="{9AF8F2F1-0C47-458B-A41A-78A555C17CDA}">
      <dgm:prSet/>
      <dgm:spPr/>
      <dgm:t>
        <a:bodyPr/>
        <a:lstStyle/>
        <a:p>
          <a:endParaRPr lang="en-US"/>
        </a:p>
      </dgm:t>
    </dgm:pt>
    <dgm:pt modelId="{B431699C-FB02-48B2-97B6-DFE4A61B1975}" type="sibTrans" cxnId="{9AF8F2F1-0C47-458B-A41A-78A555C17CDA}">
      <dgm:prSet/>
      <dgm:spPr/>
      <dgm:t>
        <a:bodyPr/>
        <a:lstStyle/>
        <a:p>
          <a:endParaRPr lang="en-US"/>
        </a:p>
      </dgm:t>
    </dgm:pt>
    <dgm:pt modelId="{14EB2F74-ED04-4C66-89B9-2E7901D4D49B}">
      <dgm:prSet custT="1"/>
      <dgm:spPr/>
      <dgm:t>
        <a:bodyPr/>
        <a:lstStyle/>
        <a:p>
          <a:r>
            <a:rPr lang="en-GB" sz="2000"/>
            <a:t>Maintain a sustainable pace</a:t>
          </a:r>
          <a:endParaRPr lang="en-US" sz="2000"/>
        </a:p>
      </dgm:t>
    </dgm:pt>
    <dgm:pt modelId="{EC79DC58-260C-4B0D-B7DA-AC2AEAE16DB3}" type="parTrans" cxnId="{3653176D-53F9-48E1-895A-508186DE61AD}">
      <dgm:prSet/>
      <dgm:spPr/>
      <dgm:t>
        <a:bodyPr/>
        <a:lstStyle/>
        <a:p>
          <a:endParaRPr lang="en-US"/>
        </a:p>
      </dgm:t>
    </dgm:pt>
    <dgm:pt modelId="{F9A36627-4C09-4D40-8FDB-8325308A31E7}" type="sibTrans" cxnId="{3653176D-53F9-48E1-895A-508186DE61AD}">
      <dgm:prSet/>
      <dgm:spPr/>
      <dgm:t>
        <a:bodyPr/>
        <a:lstStyle/>
        <a:p>
          <a:endParaRPr lang="en-US"/>
        </a:p>
      </dgm:t>
    </dgm:pt>
    <dgm:pt modelId="{6A62F573-19EC-4537-A85A-372865047777}">
      <dgm:prSet custT="1"/>
      <dgm:spPr/>
      <dgm:t>
        <a:bodyPr/>
        <a:lstStyle/>
        <a:p>
          <a:r>
            <a:rPr lang="en-GB" sz="2000"/>
            <a:t>Continuous attention to technical excellence</a:t>
          </a:r>
          <a:endParaRPr lang="en-US" sz="2000"/>
        </a:p>
      </dgm:t>
    </dgm:pt>
    <dgm:pt modelId="{D7B7E77F-9874-4EAE-A9D8-A7D8F75E134B}" type="parTrans" cxnId="{76A260F1-0021-4216-8C2E-B07E5E6B6445}">
      <dgm:prSet/>
      <dgm:spPr/>
      <dgm:t>
        <a:bodyPr/>
        <a:lstStyle/>
        <a:p>
          <a:endParaRPr lang="en-US"/>
        </a:p>
      </dgm:t>
    </dgm:pt>
    <dgm:pt modelId="{B7584335-4735-4C6A-AB1D-525D0F7E3429}" type="sibTrans" cxnId="{76A260F1-0021-4216-8C2E-B07E5E6B6445}">
      <dgm:prSet/>
      <dgm:spPr/>
      <dgm:t>
        <a:bodyPr/>
        <a:lstStyle/>
        <a:p>
          <a:endParaRPr lang="en-US"/>
        </a:p>
      </dgm:t>
    </dgm:pt>
    <dgm:pt modelId="{D8AD8B43-5936-4027-ABF2-36A2D4F5407F}">
      <dgm:prSet custT="1"/>
      <dgm:spPr/>
      <dgm:t>
        <a:bodyPr/>
        <a:lstStyle/>
        <a:p>
          <a:r>
            <a:rPr lang="en-GB" sz="2000"/>
            <a:t>Simplicity is essential</a:t>
          </a:r>
          <a:endParaRPr lang="en-US" sz="2000"/>
        </a:p>
      </dgm:t>
    </dgm:pt>
    <dgm:pt modelId="{AE247B31-DB3C-46BC-8BE0-3C182F3102AB}" type="parTrans" cxnId="{E7249034-435A-44D5-A86D-0E6E809EFB6E}">
      <dgm:prSet/>
      <dgm:spPr/>
      <dgm:t>
        <a:bodyPr/>
        <a:lstStyle/>
        <a:p>
          <a:endParaRPr lang="en-US"/>
        </a:p>
      </dgm:t>
    </dgm:pt>
    <dgm:pt modelId="{70504719-6208-420B-8F5A-3A4FFAACD515}" type="sibTrans" cxnId="{E7249034-435A-44D5-A86D-0E6E809EFB6E}">
      <dgm:prSet/>
      <dgm:spPr/>
      <dgm:t>
        <a:bodyPr/>
        <a:lstStyle/>
        <a:p>
          <a:endParaRPr lang="en-US"/>
        </a:p>
      </dgm:t>
    </dgm:pt>
    <dgm:pt modelId="{E9C82143-B441-49BF-9E26-496E07E60CA9}">
      <dgm:prSet custT="1"/>
      <dgm:spPr/>
      <dgm:t>
        <a:bodyPr/>
        <a:lstStyle/>
        <a:p>
          <a:r>
            <a:rPr lang="en-GB" sz="2000"/>
            <a:t>Self-organizing teams produce best results</a:t>
          </a:r>
          <a:endParaRPr lang="en-US" sz="2000"/>
        </a:p>
      </dgm:t>
    </dgm:pt>
    <dgm:pt modelId="{2E0CD872-EFF1-4D1E-ABC9-C6017FC8A408}" type="parTrans" cxnId="{F76C9639-3963-4901-B918-02E4C182C2BA}">
      <dgm:prSet/>
      <dgm:spPr/>
      <dgm:t>
        <a:bodyPr/>
        <a:lstStyle/>
        <a:p>
          <a:endParaRPr lang="en-US"/>
        </a:p>
      </dgm:t>
    </dgm:pt>
    <dgm:pt modelId="{81C063DB-285F-4270-850B-FE2E57808BEA}" type="sibTrans" cxnId="{F76C9639-3963-4901-B918-02E4C182C2BA}">
      <dgm:prSet/>
      <dgm:spPr/>
      <dgm:t>
        <a:bodyPr/>
        <a:lstStyle/>
        <a:p>
          <a:endParaRPr lang="en-US"/>
        </a:p>
      </dgm:t>
    </dgm:pt>
    <dgm:pt modelId="{2175D564-BCD6-4808-B570-1FFE615A7041}">
      <dgm:prSet custT="1"/>
      <dgm:spPr/>
      <dgm:t>
        <a:bodyPr/>
        <a:lstStyle/>
        <a:p>
          <a:r>
            <a:rPr lang="en-GB" sz="2000"/>
            <a:t>Regular reflection and adjustment</a:t>
          </a:r>
          <a:endParaRPr lang="en-US" sz="2000"/>
        </a:p>
      </dgm:t>
    </dgm:pt>
    <dgm:pt modelId="{8E65C776-974E-4C68-95B0-89A156A133ED}" type="parTrans" cxnId="{0F06A10B-D690-4BDD-A9FD-20AF2D09B44E}">
      <dgm:prSet/>
      <dgm:spPr/>
      <dgm:t>
        <a:bodyPr/>
        <a:lstStyle/>
        <a:p>
          <a:endParaRPr lang="en-US"/>
        </a:p>
      </dgm:t>
    </dgm:pt>
    <dgm:pt modelId="{D6E5540C-EE8B-438F-95C0-FC3F5A3EEF71}" type="sibTrans" cxnId="{0F06A10B-D690-4BDD-A9FD-20AF2D09B44E}">
      <dgm:prSet/>
      <dgm:spPr/>
      <dgm:t>
        <a:bodyPr/>
        <a:lstStyle/>
        <a:p>
          <a:endParaRPr lang="en-US"/>
        </a:p>
      </dgm:t>
    </dgm:pt>
    <dgm:pt modelId="{E303C05F-4583-4CDC-829D-C84E7F77427F}" type="pres">
      <dgm:prSet presAssocID="{443E06C3-B6E1-4452-963D-739B775EEB7D}" presName="diagram" presStyleCnt="0">
        <dgm:presLayoutVars>
          <dgm:dir/>
          <dgm:resizeHandles val="exact"/>
        </dgm:presLayoutVars>
      </dgm:prSet>
      <dgm:spPr/>
    </dgm:pt>
    <dgm:pt modelId="{C8B34D31-7B13-44A6-9AB3-DB75A091FBB2}" type="pres">
      <dgm:prSet presAssocID="{B15923E2-0E2C-42E2-A6E2-D4B73BE04330}" presName="node" presStyleLbl="node1" presStyleIdx="0" presStyleCnt="11">
        <dgm:presLayoutVars>
          <dgm:bulletEnabled val="1"/>
        </dgm:presLayoutVars>
      </dgm:prSet>
      <dgm:spPr/>
    </dgm:pt>
    <dgm:pt modelId="{0193C4F2-097D-4D67-B921-CE6CE2E3F1E5}" type="pres">
      <dgm:prSet presAssocID="{EC384274-601D-4BA8-9BC0-562CDD5E0674}" presName="sibTrans" presStyleCnt="0"/>
      <dgm:spPr/>
    </dgm:pt>
    <dgm:pt modelId="{C61A2FB3-18AA-4A02-A8F1-A8145B42CC64}" type="pres">
      <dgm:prSet presAssocID="{372BDF16-15EA-41D3-968F-0AC93EB7866E}" presName="node" presStyleLbl="node1" presStyleIdx="1" presStyleCnt="11">
        <dgm:presLayoutVars>
          <dgm:bulletEnabled val="1"/>
        </dgm:presLayoutVars>
      </dgm:prSet>
      <dgm:spPr/>
    </dgm:pt>
    <dgm:pt modelId="{E107701F-C53A-4F24-B9E5-755A14A446F2}" type="pres">
      <dgm:prSet presAssocID="{686F0540-F5CD-4F29-9C87-564AE17E8975}" presName="sibTrans" presStyleCnt="0"/>
      <dgm:spPr/>
    </dgm:pt>
    <dgm:pt modelId="{91BE000C-CC62-4A5B-9809-594E00BFC642}" type="pres">
      <dgm:prSet presAssocID="{5CA20510-D10B-49DE-855A-0CBEA6FA0427}" presName="node" presStyleLbl="node1" presStyleIdx="2" presStyleCnt="11">
        <dgm:presLayoutVars>
          <dgm:bulletEnabled val="1"/>
        </dgm:presLayoutVars>
      </dgm:prSet>
      <dgm:spPr/>
    </dgm:pt>
    <dgm:pt modelId="{D7A330A3-3AA9-4BDD-B0BD-1D8843568771}" type="pres">
      <dgm:prSet presAssocID="{7A239243-2E8E-4C69-8789-267E8A96CCC0}" presName="sibTrans" presStyleCnt="0"/>
      <dgm:spPr/>
    </dgm:pt>
    <dgm:pt modelId="{9A9AA016-E41F-4BBA-AF19-CA54F16F0E6B}" type="pres">
      <dgm:prSet presAssocID="{38F4731A-9BAE-494F-88E9-62A709BDFB5A}" presName="node" presStyleLbl="node1" presStyleIdx="3" presStyleCnt="11">
        <dgm:presLayoutVars>
          <dgm:bulletEnabled val="1"/>
        </dgm:presLayoutVars>
      </dgm:prSet>
      <dgm:spPr/>
    </dgm:pt>
    <dgm:pt modelId="{9213A384-DDB1-4566-9C7A-3BE3A2C8C769}" type="pres">
      <dgm:prSet presAssocID="{08EDC2E5-BE62-4F62-A31A-6FE7A9F05AB8}" presName="sibTrans" presStyleCnt="0"/>
      <dgm:spPr/>
    </dgm:pt>
    <dgm:pt modelId="{BF6A401A-0141-457E-935C-80F800FD7526}" type="pres">
      <dgm:prSet presAssocID="{9AB327B6-DBC3-4630-A63F-A2DEA89431CD}" presName="node" presStyleLbl="node1" presStyleIdx="4" presStyleCnt="11">
        <dgm:presLayoutVars>
          <dgm:bulletEnabled val="1"/>
        </dgm:presLayoutVars>
      </dgm:prSet>
      <dgm:spPr/>
    </dgm:pt>
    <dgm:pt modelId="{F824337E-5E2C-4DE4-9E0F-8F433FB2C479}" type="pres">
      <dgm:prSet presAssocID="{391D5206-AD68-4441-8C0A-01B6444C9BC6}" presName="sibTrans" presStyleCnt="0"/>
      <dgm:spPr/>
    </dgm:pt>
    <dgm:pt modelId="{5F8A3830-4B00-41FC-AD6A-04CB23A9C630}" type="pres">
      <dgm:prSet presAssocID="{81349C7D-9C7F-48FD-B11C-63A1B794935C}" presName="node" presStyleLbl="node1" presStyleIdx="5" presStyleCnt="11">
        <dgm:presLayoutVars>
          <dgm:bulletEnabled val="1"/>
        </dgm:presLayoutVars>
      </dgm:prSet>
      <dgm:spPr/>
    </dgm:pt>
    <dgm:pt modelId="{3FB77F48-6CB4-4DA7-A797-76A3FCE83080}" type="pres">
      <dgm:prSet presAssocID="{B431699C-FB02-48B2-97B6-DFE4A61B1975}" presName="sibTrans" presStyleCnt="0"/>
      <dgm:spPr/>
    </dgm:pt>
    <dgm:pt modelId="{31D14EDD-6AD9-46E2-848F-7291908ED51F}" type="pres">
      <dgm:prSet presAssocID="{14EB2F74-ED04-4C66-89B9-2E7901D4D49B}" presName="node" presStyleLbl="node1" presStyleIdx="6" presStyleCnt="11">
        <dgm:presLayoutVars>
          <dgm:bulletEnabled val="1"/>
        </dgm:presLayoutVars>
      </dgm:prSet>
      <dgm:spPr/>
    </dgm:pt>
    <dgm:pt modelId="{FB95C7BD-6BEA-4B01-BA78-59EE59DD6AA8}" type="pres">
      <dgm:prSet presAssocID="{F9A36627-4C09-4D40-8FDB-8325308A31E7}" presName="sibTrans" presStyleCnt="0"/>
      <dgm:spPr/>
    </dgm:pt>
    <dgm:pt modelId="{CD394A33-FA3B-4913-9047-7E7C79A6271B}" type="pres">
      <dgm:prSet presAssocID="{6A62F573-19EC-4537-A85A-372865047777}" presName="node" presStyleLbl="node1" presStyleIdx="7" presStyleCnt="11">
        <dgm:presLayoutVars>
          <dgm:bulletEnabled val="1"/>
        </dgm:presLayoutVars>
      </dgm:prSet>
      <dgm:spPr/>
    </dgm:pt>
    <dgm:pt modelId="{CB00B2CF-9958-457D-8E6A-128321A961FB}" type="pres">
      <dgm:prSet presAssocID="{B7584335-4735-4C6A-AB1D-525D0F7E3429}" presName="sibTrans" presStyleCnt="0"/>
      <dgm:spPr/>
    </dgm:pt>
    <dgm:pt modelId="{3A643CA0-0A13-4D8F-BE10-153B9C75B42F}" type="pres">
      <dgm:prSet presAssocID="{D8AD8B43-5936-4027-ABF2-36A2D4F5407F}" presName="node" presStyleLbl="node1" presStyleIdx="8" presStyleCnt="11">
        <dgm:presLayoutVars>
          <dgm:bulletEnabled val="1"/>
        </dgm:presLayoutVars>
      </dgm:prSet>
      <dgm:spPr/>
    </dgm:pt>
    <dgm:pt modelId="{72380CE9-5CD6-4075-9F69-97B4DE3AAAE7}" type="pres">
      <dgm:prSet presAssocID="{70504719-6208-420B-8F5A-3A4FFAACD515}" presName="sibTrans" presStyleCnt="0"/>
      <dgm:spPr/>
    </dgm:pt>
    <dgm:pt modelId="{3B427566-EF7A-43F9-BB9D-512955BA1C74}" type="pres">
      <dgm:prSet presAssocID="{E9C82143-B441-49BF-9E26-496E07E60CA9}" presName="node" presStyleLbl="node1" presStyleIdx="9" presStyleCnt="11">
        <dgm:presLayoutVars>
          <dgm:bulletEnabled val="1"/>
        </dgm:presLayoutVars>
      </dgm:prSet>
      <dgm:spPr/>
    </dgm:pt>
    <dgm:pt modelId="{EB40843C-B8B2-4C46-B145-AC331FB5F208}" type="pres">
      <dgm:prSet presAssocID="{81C063DB-285F-4270-850B-FE2E57808BEA}" presName="sibTrans" presStyleCnt="0"/>
      <dgm:spPr/>
    </dgm:pt>
    <dgm:pt modelId="{AF329D20-94E3-4FCF-86C5-3DF0F62DE52A}" type="pres">
      <dgm:prSet presAssocID="{2175D564-BCD6-4808-B570-1FFE615A7041}" presName="node" presStyleLbl="node1" presStyleIdx="10" presStyleCnt="11">
        <dgm:presLayoutVars>
          <dgm:bulletEnabled val="1"/>
        </dgm:presLayoutVars>
      </dgm:prSet>
      <dgm:spPr/>
    </dgm:pt>
  </dgm:ptLst>
  <dgm:cxnLst>
    <dgm:cxn modelId="{0F06A10B-D690-4BDD-A9FD-20AF2D09B44E}" srcId="{443E06C3-B6E1-4452-963D-739B775EEB7D}" destId="{2175D564-BCD6-4808-B570-1FFE615A7041}" srcOrd="10" destOrd="0" parTransId="{8E65C776-974E-4C68-95B0-89A156A133ED}" sibTransId="{D6E5540C-EE8B-438F-95C0-FC3F5A3EEF71}"/>
    <dgm:cxn modelId="{BDBC4219-9C6A-4BD0-BB3F-BD847C0A3276}" srcId="{443E06C3-B6E1-4452-963D-739B775EEB7D}" destId="{372BDF16-15EA-41D3-968F-0AC93EB7866E}" srcOrd="1" destOrd="0" parTransId="{7FE5F55E-2899-49A0-B282-9F12042176A7}" sibTransId="{686F0540-F5CD-4F29-9C87-564AE17E8975}"/>
    <dgm:cxn modelId="{E7249034-435A-44D5-A86D-0E6E809EFB6E}" srcId="{443E06C3-B6E1-4452-963D-739B775EEB7D}" destId="{D8AD8B43-5936-4027-ABF2-36A2D4F5407F}" srcOrd="8" destOrd="0" parTransId="{AE247B31-DB3C-46BC-8BE0-3C182F3102AB}" sibTransId="{70504719-6208-420B-8F5A-3A4FFAACD515}"/>
    <dgm:cxn modelId="{F76C9639-3963-4901-B918-02E4C182C2BA}" srcId="{443E06C3-B6E1-4452-963D-739B775EEB7D}" destId="{E9C82143-B441-49BF-9E26-496E07E60CA9}" srcOrd="9" destOrd="0" parTransId="{2E0CD872-EFF1-4D1E-ABC9-C6017FC8A408}" sibTransId="{81C063DB-285F-4270-850B-FE2E57808BEA}"/>
    <dgm:cxn modelId="{C963AC5C-A888-45F5-9980-41067A00172F}" type="presOf" srcId="{372BDF16-15EA-41D3-968F-0AC93EB7866E}" destId="{C61A2FB3-18AA-4A02-A8F1-A8145B42CC64}" srcOrd="0" destOrd="0" presId="urn:microsoft.com/office/officeart/2005/8/layout/default"/>
    <dgm:cxn modelId="{8593D142-5537-4AE2-AE9F-477DCA9F4854}" srcId="{443E06C3-B6E1-4452-963D-739B775EEB7D}" destId="{9AB327B6-DBC3-4630-A63F-A2DEA89431CD}" srcOrd="4" destOrd="0" parTransId="{74AEC5E6-A158-4989-8892-EE92D4499A5F}" sibTransId="{391D5206-AD68-4441-8C0A-01B6444C9BC6}"/>
    <dgm:cxn modelId="{8B415567-8A90-4B76-B577-6CCEB62620B5}" type="presOf" srcId="{E9C82143-B441-49BF-9E26-496E07E60CA9}" destId="{3B427566-EF7A-43F9-BB9D-512955BA1C74}" srcOrd="0" destOrd="0" presId="urn:microsoft.com/office/officeart/2005/8/layout/default"/>
    <dgm:cxn modelId="{3653176D-53F9-48E1-895A-508186DE61AD}" srcId="{443E06C3-B6E1-4452-963D-739B775EEB7D}" destId="{14EB2F74-ED04-4C66-89B9-2E7901D4D49B}" srcOrd="6" destOrd="0" parTransId="{EC79DC58-260C-4B0D-B7DA-AC2AEAE16DB3}" sibTransId="{F9A36627-4C09-4D40-8FDB-8325308A31E7}"/>
    <dgm:cxn modelId="{6EBE9C54-4E3E-4834-82F4-62D70DA8B202}" type="presOf" srcId="{D8AD8B43-5936-4027-ABF2-36A2D4F5407F}" destId="{3A643CA0-0A13-4D8F-BE10-153B9C75B42F}" srcOrd="0" destOrd="0" presId="urn:microsoft.com/office/officeart/2005/8/layout/default"/>
    <dgm:cxn modelId="{8ADF7479-3678-4943-A919-A34F6FF4C864}" type="presOf" srcId="{2175D564-BCD6-4808-B570-1FFE615A7041}" destId="{AF329D20-94E3-4FCF-86C5-3DF0F62DE52A}" srcOrd="0" destOrd="0" presId="urn:microsoft.com/office/officeart/2005/8/layout/default"/>
    <dgm:cxn modelId="{433E769C-7401-4651-858A-3C8FC3BBB47F}" type="presOf" srcId="{443E06C3-B6E1-4452-963D-739B775EEB7D}" destId="{E303C05F-4583-4CDC-829D-C84E7F77427F}" srcOrd="0" destOrd="0" presId="urn:microsoft.com/office/officeart/2005/8/layout/default"/>
    <dgm:cxn modelId="{880653A1-6E69-49AC-94DE-B68C32DFEB5B}" srcId="{443E06C3-B6E1-4452-963D-739B775EEB7D}" destId="{B15923E2-0E2C-42E2-A6E2-D4B73BE04330}" srcOrd="0" destOrd="0" parTransId="{BFE14ADE-1296-402B-8272-4D89C9141160}" sibTransId="{EC384274-601D-4BA8-9BC0-562CDD5E0674}"/>
    <dgm:cxn modelId="{F7D166C1-0B11-499C-85B5-D384FBD980DE}" type="presOf" srcId="{14EB2F74-ED04-4C66-89B9-2E7901D4D49B}" destId="{31D14EDD-6AD9-46E2-848F-7291908ED51F}" srcOrd="0" destOrd="0" presId="urn:microsoft.com/office/officeart/2005/8/layout/default"/>
    <dgm:cxn modelId="{E0029CC8-E1AA-486B-A77E-B657C1259324}" srcId="{443E06C3-B6E1-4452-963D-739B775EEB7D}" destId="{5CA20510-D10B-49DE-855A-0CBEA6FA0427}" srcOrd="2" destOrd="0" parTransId="{44E3F310-D66A-4FDD-B309-1221DE78889E}" sibTransId="{7A239243-2E8E-4C69-8789-267E8A96CCC0}"/>
    <dgm:cxn modelId="{035DD9CD-1940-420C-BC05-AC7BB04D0844}" srcId="{443E06C3-B6E1-4452-963D-739B775EEB7D}" destId="{38F4731A-9BAE-494F-88E9-62A709BDFB5A}" srcOrd="3" destOrd="0" parTransId="{30B93224-090B-45AF-99E3-F8D9706A4862}" sibTransId="{08EDC2E5-BE62-4F62-A31A-6FE7A9F05AB8}"/>
    <dgm:cxn modelId="{B2AD5DD2-8D12-4FB1-B756-0454979A5650}" type="presOf" srcId="{81349C7D-9C7F-48FD-B11C-63A1B794935C}" destId="{5F8A3830-4B00-41FC-AD6A-04CB23A9C630}" srcOrd="0" destOrd="0" presId="urn:microsoft.com/office/officeart/2005/8/layout/default"/>
    <dgm:cxn modelId="{F90BD1E8-C375-4CC4-8952-70C7E67D4EBD}" type="presOf" srcId="{B15923E2-0E2C-42E2-A6E2-D4B73BE04330}" destId="{C8B34D31-7B13-44A6-9AB3-DB75A091FBB2}" srcOrd="0" destOrd="0" presId="urn:microsoft.com/office/officeart/2005/8/layout/default"/>
    <dgm:cxn modelId="{7E7DADEB-F6AD-4456-8F62-9F3658D1E7CE}" type="presOf" srcId="{6A62F573-19EC-4537-A85A-372865047777}" destId="{CD394A33-FA3B-4913-9047-7E7C79A6271B}" srcOrd="0" destOrd="0" presId="urn:microsoft.com/office/officeart/2005/8/layout/default"/>
    <dgm:cxn modelId="{670FACEF-E0F7-4939-940A-712A40608760}" type="presOf" srcId="{9AB327B6-DBC3-4630-A63F-A2DEA89431CD}" destId="{BF6A401A-0141-457E-935C-80F800FD7526}" srcOrd="0" destOrd="0" presId="urn:microsoft.com/office/officeart/2005/8/layout/default"/>
    <dgm:cxn modelId="{95728CF0-37A1-458A-AF99-0BFCF3EB45EC}" type="presOf" srcId="{5CA20510-D10B-49DE-855A-0CBEA6FA0427}" destId="{91BE000C-CC62-4A5B-9809-594E00BFC642}" srcOrd="0" destOrd="0" presId="urn:microsoft.com/office/officeart/2005/8/layout/default"/>
    <dgm:cxn modelId="{76A260F1-0021-4216-8C2E-B07E5E6B6445}" srcId="{443E06C3-B6E1-4452-963D-739B775EEB7D}" destId="{6A62F573-19EC-4537-A85A-372865047777}" srcOrd="7" destOrd="0" parTransId="{D7B7E77F-9874-4EAE-A9D8-A7D8F75E134B}" sibTransId="{B7584335-4735-4C6A-AB1D-525D0F7E3429}"/>
    <dgm:cxn modelId="{9AF8F2F1-0C47-458B-A41A-78A555C17CDA}" srcId="{443E06C3-B6E1-4452-963D-739B775EEB7D}" destId="{81349C7D-9C7F-48FD-B11C-63A1B794935C}" srcOrd="5" destOrd="0" parTransId="{67F34BC3-648C-4170-B1CC-0B032DB4C5C9}" sibTransId="{B431699C-FB02-48B2-97B6-DFE4A61B1975}"/>
    <dgm:cxn modelId="{C8E277FA-C9A8-4A44-96E4-8532F7DFF603}" type="presOf" srcId="{38F4731A-9BAE-494F-88E9-62A709BDFB5A}" destId="{9A9AA016-E41F-4BBA-AF19-CA54F16F0E6B}" srcOrd="0" destOrd="0" presId="urn:microsoft.com/office/officeart/2005/8/layout/default"/>
    <dgm:cxn modelId="{2BC4E7DE-8673-4933-8585-C6B1684CE5D9}" type="presParOf" srcId="{E303C05F-4583-4CDC-829D-C84E7F77427F}" destId="{C8B34D31-7B13-44A6-9AB3-DB75A091FBB2}" srcOrd="0" destOrd="0" presId="urn:microsoft.com/office/officeart/2005/8/layout/default"/>
    <dgm:cxn modelId="{FCFAA3C7-457A-40B0-85E5-577B346516C5}" type="presParOf" srcId="{E303C05F-4583-4CDC-829D-C84E7F77427F}" destId="{0193C4F2-097D-4D67-B921-CE6CE2E3F1E5}" srcOrd="1" destOrd="0" presId="urn:microsoft.com/office/officeart/2005/8/layout/default"/>
    <dgm:cxn modelId="{C3963E41-64E9-4106-A76A-FE739966268E}" type="presParOf" srcId="{E303C05F-4583-4CDC-829D-C84E7F77427F}" destId="{C61A2FB3-18AA-4A02-A8F1-A8145B42CC64}" srcOrd="2" destOrd="0" presId="urn:microsoft.com/office/officeart/2005/8/layout/default"/>
    <dgm:cxn modelId="{BCBD5867-D594-4EA2-99C3-AA53B48210EF}" type="presParOf" srcId="{E303C05F-4583-4CDC-829D-C84E7F77427F}" destId="{E107701F-C53A-4F24-B9E5-755A14A446F2}" srcOrd="3" destOrd="0" presId="urn:microsoft.com/office/officeart/2005/8/layout/default"/>
    <dgm:cxn modelId="{E3ECD01F-12BC-404F-82C3-BF916A6BC0EF}" type="presParOf" srcId="{E303C05F-4583-4CDC-829D-C84E7F77427F}" destId="{91BE000C-CC62-4A5B-9809-594E00BFC642}" srcOrd="4" destOrd="0" presId="urn:microsoft.com/office/officeart/2005/8/layout/default"/>
    <dgm:cxn modelId="{0BEA2844-958C-4AA6-8781-2D45FFDD3580}" type="presParOf" srcId="{E303C05F-4583-4CDC-829D-C84E7F77427F}" destId="{D7A330A3-3AA9-4BDD-B0BD-1D8843568771}" srcOrd="5" destOrd="0" presId="urn:microsoft.com/office/officeart/2005/8/layout/default"/>
    <dgm:cxn modelId="{11407479-C6BF-461E-B2FE-17828D8CB687}" type="presParOf" srcId="{E303C05F-4583-4CDC-829D-C84E7F77427F}" destId="{9A9AA016-E41F-4BBA-AF19-CA54F16F0E6B}" srcOrd="6" destOrd="0" presId="urn:microsoft.com/office/officeart/2005/8/layout/default"/>
    <dgm:cxn modelId="{BBE9520E-8E95-4783-B87C-E6082B8AC26C}" type="presParOf" srcId="{E303C05F-4583-4CDC-829D-C84E7F77427F}" destId="{9213A384-DDB1-4566-9C7A-3BE3A2C8C769}" srcOrd="7" destOrd="0" presId="urn:microsoft.com/office/officeart/2005/8/layout/default"/>
    <dgm:cxn modelId="{EE839B68-CCE1-493B-B145-34D4A72ABE5C}" type="presParOf" srcId="{E303C05F-4583-4CDC-829D-C84E7F77427F}" destId="{BF6A401A-0141-457E-935C-80F800FD7526}" srcOrd="8" destOrd="0" presId="urn:microsoft.com/office/officeart/2005/8/layout/default"/>
    <dgm:cxn modelId="{12D450B8-7A8F-4ABE-A0FC-E0F1941C7A3B}" type="presParOf" srcId="{E303C05F-4583-4CDC-829D-C84E7F77427F}" destId="{F824337E-5E2C-4DE4-9E0F-8F433FB2C479}" srcOrd="9" destOrd="0" presId="urn:microsoft.com/office/officeart/2005/8/layout/default"/>
    <dgm:cxn modelId="{33BAFB45-560A-4760-BF9A-55060C7FC70C}" type="presParOf" srcId="{E303C05F-4583-4CDC-829D-C84E7F77427F}" destId="{5F8A3830-4B00-41FC-AD6A-04CB23A9C630}" srcOrd="10" destOrd="0" presId="urn:microsoft.com/office/officeart/2005/8/layout/default"/>
    <dgm:cxn modelId="{A4CA0F3E-2AF4-428A-8268-442664ACD8BD}" type="presParOf" srcId="{E303C05F-4583-4CDC-829D-C84E7F77427F}" destId="{3FB77F48-6CB4-4DA7-A797-76A3FCE83080}" srcOrd="11" destOrd="0" presId="urn:microsoft.com/office/officeart/2005/8/layout/default"/>
    <dgm:cxn modelId="{58453DE0-28AF-48A7-BF72-18F96A50071D}" type="presParOf" srcId="{E303C05F-4583-4CDC-829D-C84E7F77427F}" destId="{31D14EDD-6AD9-46E2-848F-7291908ED51F}" srcOrd="12" destOrd="0" presId="urn:microsoft.com/office/officeart/2005/8/layout/default"/>
    <dgm:cxn modelId="{10DB8956-DC70-458A-8CB4-85DB7D7ADC54}" type="presParOf" srcId="{E303C05F-4583-4CDC-829D-C84E7F77427F}" destId="{FB95C7BD-6BEA-4B01-BA78-59EE59DD6AA8}" srcOrd="13" destOrd="0" presId="urn:microsoft.com/office/officeart/2005/8/layout/default"/>
    <dgm:cxn modelId="{8FB82679-D998-42CF-8C80-F566E48529BD}" type="presParOf" srcId="{E303C05F-4583-4CDC-829D-C84E7F77427F}" destId="{CD394A33-FA3B-4913-9047-7E7C79A6271B}" srcOrd="14" destOrd="0" presId="urn:microsoft.com/office/officeart/2005/8/layout/default"/>
    <dgm:cxn modelId="{25C2CC4A-D609-4AFF-AD3D-A53436CC2CA5}" type="presParOf" srcId="{E303C05F-4583-4CDC-829D-C84E7F77427F}" destId="{CB00B2CF-9958-457D-8E6A-128321A961FB}" srcOrd="15" destOrd="0" presId="urn:microsoft.com/office/officeart/2005/8/layout/default"/>
    <dgm:cxn modelId="{609BFF8C-D0A7-4628-8048-E1A2EC04EE68}" type="presParOf" srcId="{E303C05F-4583-4CDC-829D-C84E7F77427F}" destId="{3A643CA0-0A13-4D8F-BE10-153B9C75B42F}" srcOrd="16" destOrd="0" presId="urn:microsoft.com/office/officeart/2005/8/layout/default"/>
    <dgm:cxn modelId="{71E200AD-BB23-406A-9D00-73E53477BABB}" type="presParOf" srcId="{E303C05F-4583-4CDC-829D-C84E7F77427F}" destId="{72380CE9-5CD6-4075-9F69-97B4DE3AAAE7}" srcOrd="17" destOrd="0" presId="urn:microsoft.com/office/officeart/2005/8/layout/default"/>
    <dgm:cxn modelId="{D6ED2B5A-AE88-43FC-BFB1-2091038F5F45}" type="presParOf" srcId="{E303C05F-4583-4CDC-829D-C84E7F77427F}" destId="{3B427566-EF7A-43F9-BB9D-512955BA1C74}" srcOrd="18" destOrd="0" presId="urn:microsoft.com/office/officeart/2005/8/layout/default"/>
    <dgm:cxn modelId="{670EC79B-0081-425C-B15B-3D211BAE9D37}" type="presParOf" srcId="{E303C05F-4583-4CDC-829D-C84E7F77427F}" destId="{EB40843C-B8B2-4C46-B145-AC331FB5F208}" srcOrd="19" destOrd="0" presId="urn:microsoft.com/office/officeart/2005/8/layout/default"/>
    <dgm:cxn modelId="{082DA4E5-EE35-4DDA-A17E-E3A9204FB45D}" type="presParOf" srcId="{E303C05F-4583-4CDC-829D-C84E7F77427F}" destId="{AF329D20-94E3-4FCF-86C5-3DF0F62DE52A}" srcOrd="2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0201AF28-DE5A-4E04-9B49-FDD8038A7C27}" type="doc">
      <dgm:prSet loTypeId="urn:microsoft.com/office/officeart/2018/2/layout/IconLabelDescriptionList" loCatId="icon" qsTypeId="urn:microsoft.com/office/officeart/2005/8/quickstyle/simple1" qsCatId="simple" csTypeId="urn:microsoft.com/office/officeart/2005/8/colors/accent1_2" csCatId="accent1" phldr="1"/>
      <dgm:spPr/>
      <dgm:t>
        <a:bodyPr/>
        <a:lstStyle/>
        <a:p>
          <a:endParaRPr lang="en-US"/>
        </a:p>
      </dgm:t>
    </dgm:pt>
    <dgm:pt modelId="{6EA020B6-D7A9-4242-AF69-790062DB2F33}">
      <dgm:prSet/>
      <dgm:spPr/>
      <dgm:t>
        <a:bodyPr/>
        <a:lstStyle/>
        <a:p>
          <a:pPr>
            <a:lnSpc>
              <a:spcPct val="100000"/>
            </a:lnSpc>
            <a:defRPr b="1"/>
          </a:pPr>
          <a:r>
            <a:rPr lang="en-GB" b="1"/>
            <a:t>Flexibility and Adaptability</a:t>
          </a:r>
          <a:endParaRPr lang="en-US"/>
        </a:p>
      </dgm:t>
    </dgm:pt>
    <dgm:pt modelId="{BDDB89DD-BCC6-4519-A6DD-41A54E1EFCEC}" type="parTrans" cxnId="{399BB37B-6587-4D0A-BBC6-C4899B9F5F38}">
      <dgm:prSet/>
      <dgm:spPr/>
      <dgm:t>
        <a:bodyPr/>
        <a:lstStyle/>
        <a:p>
          <a:endParaRPr lang="en-US"/>
        </a:p>
      </dgm:t>
    </dgm:pt>
    <dgm:pt modelId="{FC4FBF3C-8D25-42A1-8102-6BACDA20D855}" type="sibTrans" cxnId="{399BB37B-6587-4D0A-BBC6-C4899B9F5F38}">
      <dgm:prSet/>
      <dgm:spPr/>
      <dgm:t>
        <a:bodyPr/>
        <a:lstStyle/>
        <a:p>
          <a:endParaRPr lang="en-US"/>
        </a:p>
      </dgm:t>
    </dgm:pt>
    <dgm:pt modelId="{4413B706-AB17-4558-851D-75665B3D6DD9}">
      <dgm:prSet custT="1"/>
      <dgm:spPr/>
      <dgm:t>
        <a:bodyPr/>
        <a:lstStyle/>
        <a:p>
          <a:pPr>
            <a:lnSpc>
              <a:spcPct val="100000"/>
            </a:lnSpc>
          </a:pPr>
          <a:r>
            <a:rPr lang="en-GB" sz="1600" dirty="0"/>
            <a:t>Agile welcomes changing requirements—even late in development.</a:t>
          </a:r>
          <a:endParaRPr lang="en-US" sz="1600" dirty="0"/>
        </a:p>
      </dgm:t>
    </dgm:pt>
    <dgm:pt modelId="{7562296E-EB42-468B-868B-26399D38C7E9}" type="parTrans" cxnId="{27906783-1E19-46E6-B273-48CBDCE7CD7D}">
      <dgm:prSet/>
      <dgm:spPr/>
      <dgm:t>
        <a:bodyPr/>
        <a:lstStyle/>
        <a:p>
          <a:endParaRPr lang="en-US"/>
        </a:p>
      </dgm:t>
    </dgm:pt>
    <dgm:pt modelId="{EE4DA68D-B293-4831-9494-D7E28CF3E3B7}" type="sibTrans" cxnId="{27906783-1E19-46E6-B273-48CBDCE7CD7D}">
      <dgm:prSet/>
      <dgm:spPr/>
      <dgm:t>
        <a:bodyPr/>
        <a:lstStyle/>
        <a:p>
          <a:endParaRPr lang="en-US"/>
        </a:p>
      </dgm:t>
    </dgm:pt>
    <dgm:pt modelId="{E642F18C-ED0C-4AB2-90C3-6B7C646BC5B1}">
      <dgm:prSet custT="1"/>
      <dgm:spPr/>
      <dgm:t>
        <a:bodyPr/>
        <a:lstStyle/>
        <a:p>
          <a:pPr>
            <a:lnSpc>
              <a:spcPct val="100000"/>
            </a:lnSpc>
          </a:pPr>
          <a:r>
            <a:rPr lang="en-GB" sz="1600" dirty="0"/>
            <a:t>Teams can pivot quickly based on customer feedback or market shifts.</a:t>
          </a:r>
          <a:endParaRPr lang="en-US" sz="1600" dirty="0"/>
        </a:p>
      </dgm:t>
    </dgm:pt>
    <dgm:pt modelId="{420ECF3E-A7A0-467F-A253-506CE6A7BDAD}" type="parTrans" cxnId="{F291F629-D903-41B9-BEA5-9EA896727BBD}">
      <dgm:prSet/>
      <dgm:spPr/>
      <dgm:t>
        <a:bodyPr/>
        <a:lstStyle/>
        <a:p>
          <a:endParaRPr lang="en-US"/>
        </a:p>
      </dgm:t>
    </dgm:pt>
    <dgm:pt modelId="{2DB2B103-F42F-47BB-9382-6220E099B617}" type="sibTrans" cxnId="{F291F629-D903-41B9-BEA5-9EA896727BBD}">
      <dgm:prSet/>
      <dgm:spPr/>
      <dgm:t>
        <a:bodyPr/>
        <a:lstStyle/>
        <a:p>
          <a:endParaRPr lang="en-US"/>
        </a:p>
      </dgm:t>
    </dgm:pt>
    <dgm:pt modelId="{710FBD08-A198-4A39-85BA-7F871A6902DF}">
      <dgm:prSet/>
      <dgm:spPr/>
      <dgm:t>
        <a:bodyPr/>
        <a:lstStyle/>
        <a:p>
          <a:pPr>
            <a:lnSpc>
              <a:spcPct val="100000"/>
            </a:lnSpc>
            <a:defRPr b="1"/>
          </a:pPr>
          <a:r>
            <a:rPr lang="en-GB" b="1"/>
            <a:t>Faster Time to Market</a:t>
          </a:r>
          <a:endParaRPr lang="en-US"/>
        </a:p>
      </dgm:t>
    </dgm:pt>
    <dgm:pt modelId="{971A4D27-EC1A-419F-A37E-4966AEAA2EC5}" type="parTrans" cxnId="{82F5F586-CEDD-4D7A-B031-8557A315111F}">
      <dgm:prSet/>
      <dgm:spPr/>
      <dgm:t>
        <a:bodyPr/>
        <a:lstStyle/>
        <a:p>
          <a:endParaRPr lang="en-US"/>
        </a:p>
      </dgm:t>
    </dgm:pt>
    <dgm:pt modelId="{6F4DFBD9-B1EC-4E69-AB2F-14A96BDD752D}" type="sibTrans" cxnId="{82F5F586-CEDD-4D7A-B031-8557A315111F}">
      <dgm:prSet/>
      <dgm:spPr/>
      <dgm:t>
        <a:bodyPr/>
        <a:lstStyle/>
        <a:p>
          <a:endParaRPr lang="en-US"/>
        </a:p>
      </dgm:t>
    </dgm:pt>
    <dgm:pt modelId="{DC931397-959A-4AD9-B289-AD15124B22D1}">
      <dgm:prSet custT="1"/>
      <dgm:spPr/>
      <dgm:t>
        <a:bodyPr/>
        <a:lstStyle/>
        <a:p>
          <a:pPr>
            <a:lnSpc>
              <a:spcPct val="100000"/>
            </a:lnSpc>
          </a:pPr>
          <a:r>
            <a:rPr lang="en-GB" sz="1600" dirty="0"/>
            <a:t>Working software is delivered in short, frequent iterations (sprints).</a:t>
          </a:r>
          <a:endParaRPr lang="en-US" sz="1600" dirty="0"/>
        </a:p>
      </dgm:t>
    </dgm:pt>
    <dgm:pt modelId="{5192E25A-9F61-4D15-A857-25F7C772D6FA}" type="parTrans" cxnId="{3909D7DE-89F0-471A-AABE-621F42496229}">
      <dgm:prSet/>
      <dgm:spPr/>
      <dgm:t>
        <a:bodyPr/>
        <a:lstStyle/>
        <a:p>
          <a:endParaRPr lang="en-US"/>
        </a:p>
      </dgm:t>
    </dgm:pt>
    <dgm:pt modelId="{27A8EC98-957A-4D59-A086-B2C3D0BB4C65}" type="sibTrans" cxnId="{3909D7DE-89F0-471A-AABE-621F42496229}">
      <dgm:prSet/>
      <dgm:spPr/>
      <dgm:t>
        <a:bodyPr/>
        <a:lstStyle/>
        <a:p>
          <a:endParaRPr lang="en-US"/>
        </a:p>
      </dgm:t>
    </dgm:pt>
    <dgm:pt modelId="{3D624063-D136-4214-BA32-25467117F06C}">
      <dgm:prSet custT="1"/>
      <dgm:spPr/>
      <dgm:t>
        <a:bodyPr/>
        <a:lstStyle/>
        <a:p>
          <a:pPr>
            <a:lnSpc>
              <a:spcPct val="100000"/>
            </a:lnSpc>
          </a:pPr>
          <a:r>
            <a:rPr lang="en-GB" sz="1600" dirty="0"/>
            <a:t>Enables early releases and faster value delivery.</a:t>
          </a:r>
          <a:endParaRPr lang="en-US" sz="1600" dirty="0"/>
        </a:p>
      </dgm:t>
    </dgm:pt>
    <dgm:pt modelId="{9382A93B-115F-4B66-A6CE-52F29ADBAD6F}" type="parTrans" cxnId="{E05855C3-67DE-46A2-A490-D8C655F1CC2C}">
      <dgm:prSet/>
      <dgm:spPr/>
      <dgm:t>
        <a:bodyPr/>
        <a:lstStyle/>
        <a:p>
          <a:endParaRPr lang="en-US"/>
        </a:p>
      </dgm:t>
    </dgm:pt>
    <dgm:pt modelId="{FB19B611-BEBC-4B7C-8888-3390FFD5A499}" type="sibTrans" cxnId="{E05855C3-67DE-46A2-A490-D8C655F1CC2C}">
      <dgm:prSet/>
      <dgm:spPr/>
      <dgm:t>
        <a:bodyPr/>
        <a:lstStyle/>
        <a:p>
          <a:endParaRPr lang="en-US"/>
        </a:p>
      </dgm:t>
    </dgm:pt>
    <dgm:pt modelId="{EBC0FE7C-7D86-4037-84ED-0453CD5B2032}">
      <dgm:prSet/>
      <dgm:spPr/>
      <dgm:t>
        <a:bodyPr/>
        <a:lstStyle/>
        <a:p>
          <a:pPr>
            <a:lnSpc>
              <a:spcPct val="100000"/>
            </a:lnSpc>
            <a:defRPr b="1"/>
          </a:pPr>
          <a:r>
            <a:rPr lang="en-GB" b="1"/>
            <a:t>Customer Collaboration</a:t>
          </a:r>
          <a:endParaRPr lang="en-US"/>
        </a:p>
      </dgm:t>
    </dgm:pt>
    <dgm:pt modelId="{7983A7C9-840A-4927-8C8D-5E1A1B0ED8DC}" type="parTrans" cxnId="{7B179928-8368-4DB6-8E0E-D84C629608F4}">
      <dgm:prSet/>
      <dgm:spPr/>
      <dgm:t>
        <a:bodyPr/>
        <a:lstStyle/>
        <a:p>
          <a:endParaRPr lang="en-US"/>
        </a:p>
      </dgm:t>
    </dgm:pt>
    <dgm:pt modelId="{78C68E79-CB5E-478D-95DB-D050F13F2C2D}" type="sibTrans" cxnId="{7B179928-8368-4DB6-8E0E-D84C629608F4}">
      <dgm:prSet/>
      <dgm:spPr/>
      <dgm:t>
        <a:bodyPr/>
        <a:lstStyle/>
        <a:p>
          <a:endParaRPr lang="en-US"/>
        </a:p>
      </dgm:t>
    </dgm:pt>
    <dgm:pt modelId="{104D7671-B9BE-4DD8-B841-9DA12EC3AC73}">
      <dgm:prSet custT="1"/>
      <dgm:spPr/>
      <dgm:t>
        <a:bodyPr/>
        <a:lstStyle/>
        <a:p>
          <a:pPr>
            <a:lnSpc>
              <a:spcPct val="100000"/>
            </a:lnSpc>
          </a:pPr>
          <a:r>
            <a:rPr lang="en-GB" sz="1600" dirty="0"/>
            <a:t>Continuous involvement of stakeholders ensures the product aligns with user needs.</a:t>
          </a:r>
          <a:endParaRPr lang="en-US" sz="1600" dirty="0"/>
        </a:p>
      </dgm:t>
    </dgm:pt>
    <dgm:pt modelId="{1C55CA08-3B07-415C-B13A-6EA70BE9B262}" type="parTrans" cxnId="{D29595AA-EE60-4F00-B854-AD5409956361}">
      <dgm:prSet/>
      <dgm:spPr/>
      <dgm:t>
        <a:bodyPr/>
        <a:lstStyle/>
        <a:p>
          <a:endParaRPr lang="en-US"/>
        </a:p>
      </dgm:t>
    </dgm:pt>
    <dgm:pt modelId="{264ED43A-746D-4F9F-901E-C699D22E0886}" type="sibTrans" cxnId="{D29595AA-EE60-4F00-B854-AD5409956361}">
      <dgm:prSet/>
      <dgm:spPr/>
      <dgm:t>
        <a:bodyPr/>
        <a:lstStyle/>
        <a:p>
          <a:endParaRPr lang="en-US"/>
        </a:p>
      </dgm:t>
    </dgm:pt>
    <dgm:pt modelId="{7C600CA8-0AA8-4A17-A1F5-3F3D210BD45E}">
      <dgm:prSet custT="1"/>
      <dgm:spPr/>
      <dgm:t>
        <a:bodyPr/>
        <a:lstStyle/>
        <a:p>
          <a:pPr>
            <a:lnSpc>
              <a:spcPct val="100000"/>
            </a:lnSpc>
          </a:pPr>
          <a:r>
            <a:rPr lang="en-GB" sz="1600" dirty="0"/>
            <a:t>Builds trust and improves satisfaction.</a:t>
          </a:r>
          <a:endParaRPr lang="en-US" sz="1600" dirty="0"/>
        </a:p>
      </dgm:t>
    </dgm:pt>
    <dgm:pt modelId="{98507F6E-57B5-44AE-BFE1-9EDA07216031}" type="parTrans" cxnId="{B5F47F57-EF24-4E9D-820B-0AFB0C994EAB}">
      <dgm:prSet/>
      <dgm:spPr/>
      <dgm:t>
        <a:bodyPr/>
        <a:lstStyle/>
        <a:p>
          <a:endParaRPr lang="en-US"/>
        </a:p>
      </dgm:t>
    </dgm:pt>
    <dgm:pt modelId="{78A39838-FE6D-4A6A-9D5B-5AB4FCF3F51E}" type="sibTrans" cxnId="{B5F47F57-EF24-4E9D-820B-0AFB0C994EAB}">
      <dgm:prSet/>
      <dgm:spPr/>
      <dgm:t>
        <a:bodyPr/>
        <a:lstStyle/>
        <a:p>
          <a:endParaRPr lang="en-US"/>
        </a:p>
      </dgm:t>
    </dgm:pt>
    <dgm:pt modelId="{7D7C14B8-D264-4395-A452-0571D4369240}">
      <dgm:prSet/>
      <dgm:spPr/>
      <dgm:t>
        <a:bodyPr/>
        <a:lstStyle/>
        <a:p>
          <a:pPr>
            <a:lnSpc>
              <a:spcPct val="100000"/>
            </a:lnSpc>
            <a:defRPr b="1"/>
          </a:pPr>
          <a:r>
            <a:rPr lang="en-GB" b="1"/>
            <a:t>Improved Product Quality</a:t>
          </a:r>
          <a:endParaRPr lang="en-US"/>
        </a:p>
      </dgm:t>
    </dgm:pt>
    <dgm:pt modelId="{425C1FAC-9A2E-4FB3-92C9-FEC93E8171DD}" type="parTrans" cxnId="{F283C0D3-A91E-4441-9CDA-46AB97C38375}">
      <dgm:prSet/>
      <dgm:spPr/>
      <dgm:t>
        <a:bodyPr/>
        <a:lstStyle/>
        <a:p>
          <a:endParaRPr lang="en-US"/>
        </a:p>
      </dgm:t>
    </dgm:pt>
    <dgm:pt modelId="{F2F51984-5C75-43CF-9D4C-D109FE2CECDF}" type="sibTrans" cxnId="{F283C0D3-A91E-4441-9CDA-46AB97C38375}">
      <dgm:prSet/>
      <dgm:spPr/>
      <dgm:t>
        <a:bodyPr/>
        <a:lstStyle/>
        <a:p>
          <a:endParaRPr lang="en-US"/>
        </a:p>
      </dgm:t>
    </dgm:pt>
    <dgm:pt modelId="{8F5C4CC9-1F6D-4864-8916-1007FD859BE7}">
      <dgm:prSet custT="1"/>
      <dgm:spPr/>
      <dgm:t>
        <a:bodyPr/>
        <a:lstStyle/>
        <a:p>
          <a:pPr>
            <a:lnSpc>
              <a:spcPct val="100000"/>
            </a:lnSpc>
          </a:pPr>
          <a:r>
            <a:rPr lang="en-GB" sz="1600" dirty="0"/>
            <a:t>Regular testing, code reviews, and retrospectives help catch issues early.</a:t>
          </a:r>
          <a:endParaRPr lang="en-US" sz="1600" dirty="0"/>
        </a:p>
      </dgm:t>
    </dgm:pt>
    <dgm:pt modelId="{12244FA3-8FBA-46BD-B42D-9F2C6EDBBB1E}" type="parTrans" cxnId="{C6E5B0E5-EEAF-4743-919D-E5C71E263E10}">
      <dgm:prSet/>
      <dgm:spPr/>
      <dgm:t>
        <a:bodyPr/>
        <a:lstStyle/>
        <a:p>
          <a:endParaRPr lang="en-US"/>
        </a:p>
      </dgm:t>
    </dgm:pt>
    <dgm:pt modelId="{1E6DE055-C79A-48EC-B220-5474A9A2693B}" type="sibTrans" cxnId="{C6E5B0E5-EEAF-4743-919D-E5C71E263E10}">
      <dgm:prSet/>
      <dgm:spPr/>
      <dgm:t>
        <a:bodyPr/>
        <a:lstStyle/>
        <a:p>
          <a:endParaRPr lang="en-US"/>
        </a:p>
      </dgm:t>
    </dgm:pt>
    <dgm:pt modelId="{E3116AE1-748B-41E9-9C35-74D0F7C4BA19}">
      <dgm:prSet custT="1"/>
      <dgm:spPr/>
      <dgm:t>
        <a:bodyPr/>
        <a:lstStyle/>
        <a:p>
          <a:pPr>
            <a:lnSpc>
              <a:spcPct val="100000"/>
            </a:lnSpc>
          </a:pPr>
          <a:r>
            <a:rPr lang="en-GB" sz="1600" dirty="0"/>
            <a:t>Practices like continuous integration and test automation enhance reliability.</a:t>
          </a:r>
          <a:endParaRPr lang="en-US" sz="1600" dirty="0"/>
        </a:p>
      </dgm:t>
    </dgm:pt>
    <dgm:pt modelId="{36F33518-069E-4231-A194-5D7EB6B80CD5}" type="parTrans" cxnId="{6604FD93-CEA9-4EA5-BA65-FA53370369CF}">
      <dgm:prSet/>
      <dgm:spPr/>
      <dgm:t>
        <a:bodyPr/>
        <a:lstStyle/>
        <a:p>
          <a:endParaRPr lang="en-US"/>
        </a:p>
      </dgm:t>
    </dgm:pt>
    <dgm:pt modelId="{3F38B8AE-7D88-4026-8D5E-79AA61DC612B}" type="sibTrans" cxnId="{6604FD93-CEA9-4EA5-BA65-FA53370369CF}">
      <dgm:prSet/>
      <dgm:spPr/>
      <dgm:t>
        <a:bodyPr/>
        <a:lstStyle/>
        <a:p>
          <a:endParaRPr lang="en-US"/>
        </a:p>
      </dgm:t>
    </dgm:pt>
    <dgm:pt modelId="{54FB335A-470C-4F14-B82D-E2BFF3F0DE13}">
      <dgm:prSet/>
      <dgm:spPr/>
      <dgm:t>
        <a:bodyPr/>
        <a:lstStyle/>
        <a:p>
          <a:pPr>
            <a:lnSpc>
              <a:spcPct val="100000"/>
            </a:lnSpc>
            <a:defRPr b="1"/>
          </a:pPr>
          <a:r>
            <a:rPr lang="en-GB" b="1"/>
            <a:t>Increased Transparency</a:t>
          </a:r>
          <a:endParaRPr lang="en-US"/>
        </a:p>
      </dgm:t>
    </dgm:pt>
    <dgm:pt modelId="{CB8EFBF2-AC94-4995-BEBF-7184D52ED222}" type="parTrans" cxnId="{195DCD74-5BDE-4D44-A47D-8921C14EA618}">
      <dgm:prSet/>
      <dgm:spPr/>
      <dgm:t>
        <a:bodyPr/>
        <a:lstStyle/>
        <a:p>
          <a:endParaRPr lang="en-US"/>
        </a:p>
      </dgm:t>
    </dgm:pt>
    <dgm:pt modelId="{3A327724-33D5-4B83-8646-E360E498B33F}" type="sibTrans" cxnId="{195DCD74-5BDE-4D44-A47D-8921C14EA618}">
      <dgm:prSet/>
      <dgm:spPr/>
      <dgm:t>
        <a:bodyPr/>
        <a:lstStyle/>
        <a:p>
          <a:endParaRPr lang="en-US"/>
        </a:p>
      </dgm:t>
    </dgm:pt>
    <dgm:pt modelId="{63515A1A-7905-44C2-A6C3-0E421E4FE736}">
      <dgm:prSet custT="1"/>
      <dgm:spPr/>
      <dgm:t>
        <a:bodyPr/>
        <a:lstStyle/>
        <a:p>
          <a:pPr>
            <a:lnSpc>
              <a:spcPct val="100000"/>
            </a:lnSpc>
          </a:pPr>
          <a:r>
            <a:rPr lang="en-GB" sz="1600" dirty="0"/>
            <a:t>Daily stand-ups, sprint reviews, and visible backlogs keep everyone informed.</a:t>
          </a:r>
          <a:endParaRPr lang="en-US" sz="1600" dirty="0"/>
        </a:p>
      </dgm:t>
    </dgm:pt>
    <dgm:pt modelId="{252479BF-54E4-480F-B1E3-8F348667A3CD}" type="parTrans" cxnId="{070F07FE-159A-4F1E-9EF4-4F8774D4525D}">
      <dgm:prSet/>
      <dgm:spPr/>
      <dgm:t>
        <a:bodyPr/>
        <a:lstStyle/>
        <a:p>
          <a:endParaRPr lang="en-US"/>
        </a:p>
      </dgm:t>
    </dgm:pt>
    <dgm:pt modelId="{09E40F4C-17A7-4B24-8B56-E7399A00991D}" type="sibTrans" cxnId="{070F07FE-159A-4F1E-9EF4-4F8774D4525D}">
      <dgm:prSet/>
      <dgm:spPr/>
      <dgm:t>
        <a:bodyPr/>
        <a:lstStyle/>
        <a:p>
          <a:endParaRPr lang="en-US"/>
        </a:p>
      </dgm:t>
    </dgm:pt>
    <dgm:pt modelId="{6D782C7D-94ED-449B-BACD-2574420A5BFE}">
      <dgm:prSet custT="1"/>
      <dgm:spPr/>
      <dgm:t>
        <a:bodyPr/>
        <a:lstStyle/>
        <a:p>
          <a:pPr>
            <a:lnSpc>
              <a:spcPct val="100000"/>
            </a:lnSpc>
          </a:pPr>
          <a:r>
            <a:rPr lang="en-GB" sz="1600" dirty="0"/>
            <a:t>Promotes accountability and shared ownership.</a:t>
          </a:r>
          <a:endParaRPr lang="en-US" sz="1600" dirty="0"/>
        </a:p>
      </dgm:t>
    </dgm:pt>
    <dgm:pt modelId="{9947EC6F-060B-464B-BFF8-B346C54317F9}" type="parTrans" cxnId="{49F804BA-C465-48FE-911A-D292239E10CC}">
      <dgm:prSet/>
      <dgm:spPr/>
      <dgm:t>
        <a:bodyPr/>
        <a:lstStyle/>
        <a:p>
          <a:endParaRPr lang="en-US"/>
        </a:p>
      </dgm:t>
    </dgm:pt>
    <dgm:pt modelId="{02EC4138-9F4E-46DE-8F97-49BAB49021B4}" type="sibTrans" cxnId="{49F804BA-C465-48FE-911A-D292239E10CC}">
      <dgm:prSet/>
      <dgm:spPr/>
      <dgm:t>
        <a:bodyPr/>
        <a:lstStyle/>
        <a:p>
          <a:endParaRPr lang="en-US"/>
        </a:p>
      </dgm:t>
    </dgm:pt>
    <dgm:pt modelId="{F17F95D1-4880-4E7A-A827-031D63209F68}">
      <dgm:prSet/>
      <dgm:spPr/>
      <dgm:t>
        <a:bodyPr/>
        <a:lstStyle/>
        <a:p>
          <a:pPr>
            <a:lnSpc>
              <a:spcPct val="100000"/>
            </a:lnSpc>
            <a:defRPr b="1"/>
          </a:pPr>
          <a:r>
            <a:rPr lang="en-GB" b="1"/>
            <a:t>Higher Team Morale</a:t>
          </a:r>
          <a:endParaRPr lang="en-US"/>
        </a:p>
      </dgm:t>
    </dgm:pt>
    <dgm:pt modelId="{1C3109AA-1401-447B-96D2-B68BFA64E46B}" type="parTrans" cxnId="{E27D6330-21C3-4ED9-B86B-FC9111693BC8}">
      <dgm:prSet/>
      <dgm:spPr/>
      <dgm:t>
        <a:bodyPr/>
        <a:lstStyle/>
        <a:p>
          <a:endParaRPr lang="en-US"/>
        </a:p>
      </dgm:t>
    </dgm:pt>
    <dgm:pt modelId="{D933B771-3009-424D-A49D-9B265ABC40D1}" type="sibTrans" cxnId="{E27D6330-21C3-4ED9-B86B-FC9111693BC8}">
      <dgm:prSet/>
      <dgm:spPr/>
      <dgm:t>
        <a:bodyPr/>
        <a:lstStyle/>
        <a:p>
          <a:endParaRPr lang="en-US"/>
        </a:p>
      </dgm:t>
    </dgm:pt>
    <dgm:pt modelId="{6EEC5900-B56E-4E00-872D-F67102A16B35}">
      <dgm:prSet custT="1"/>
      <dgm:spPr/>
      <dgm:t>
        <a:bodyPr/>
        <a:lstStyle/>
        <a:p>
          <a:pPr>
            <a:lnSpc>
              <a:spcPct val="100000"/>
            </a:lnSpc>
          </a:pPr>
          <a:r>
            <a:rPr lang="en-GB" sz="1600" dirty="0"/>
            <a:t>Self-organizing teams have autonomy and ownership over their work.</a:t>
          </a:r>
          <a:endParaRPr lang="en-US" sz="1600" dirty="0"/>
        </a:p>
      </dgm:t>
    </dgm:pt>
    <dgm:pt modelId="{FD44C16A-9C59-484A-A521-BE97630DDCEC}" type="parTrans" cxnId="{4F3FCCA8-A4EF-4806-93DC-68B260A4EA38}">
      <dgm:prSet/>
      <dgm:spPr/>
      <dgm:t>
        <a:bodyPr/>
        <a:lstStyle/>
        <a:p>
          <a:endParaRPr lang="en-US"/>
        </a:p>
      </dgm:t>
    </dgm:pt>
    <dgm:pt modelId="{6E9FBBBA-B9A8-4144-ADF6-D375BA4086EB}" type="sibTrans" cxnId="{4F3FCCA8-A4EF-4806-93DC-68B260A4EA38}">
      <dgm:prSet/>
      <dgm:spPr/>
      <dgm:t>
        <a:bodyPr/>
        <a:lstStyle/>
        <a:p>
          <a:endParaRPr lang="en-US"/>
        </a:p>
      </dgm:t>
    </dgm:pt>
    <dgm:pt modelId="{C6FA30A9-3365-4032-9ECA-8FDE26E7DCDB}">
      <dgm:prSet custT="1"/>
      <dgm:spPr/>
      <dgm:t>
        <a:bodyPr/>
        <a:lstStyle/>
        <a:p>
          <a:pPr>
            <a:lnSpc>
              <a:spcPct val="100000"/>
            </a:lnSpc>
          </a:pPr>
          <a:r>
            <a:rPr lang="en-GB" sz="1600" dirty="0"/>
            <a:t>Encourages creativity, motivation, and collaboration.</a:t>
          </a:r>
          <a:endParaRPr lang="en-US" sz="1600" dirty="0"/>
        </a:p>
      </dgm:t>
    </dgm:pt>
    <dgm:pt modelId="{90C0117B-A956-4F1A-8545-C88BD39B96F8}" type="parTrans" cxnId="{E7B64C56-CF9E-41BE-8F2F-9FAEEF5EF211}">
      <dgm:prSet/>
      <dgm:spPr/>
      <dgm:t>
        <a:bodyPr/>
        <a:lstStyle/>
        <a:p>
          <a:endParaRPr lang="en-US"/>
        </a:p>
      </dgm:t>
    </dgm:pt>
    <dgm:pt modelId="{9935F9D7-0230-467A-9739-ACD6D5F43434}" type="sibTrans" cxnId="{E7B64C56-CF9E-41BE-8F2F-9FAEEF5EF211}">
      <dgm:prSet/>
      <dgm:spPr/>
      <dgm:t>
        <a:bodyPr/>
        <a:lstStyle/>
        <a:p>
          <a:endParaRPr lang="en-US"/>
        </a:p>
      </dgm:t>
    </dgm:pt>
    <dgm:pt modelId="{B61978A7-8DA6-4F6A-AC80-A679283028EC}">
      <dgm:prSet/>
      <dgm:spPr/>
      <dgm:t>
        <a:bodyPr/>
        <a:lstStyle/>
        <a:p>
          <a:pPr>
            <a:lnSpc>
              <a:spcPct val="100000"/>
            </a:lnSpc>
            <a:defRPr b="1"/>
          </a:pPr>
          <a:r>
            <a:rPr lang="en-GB" b="1"/>
            <a:t>Risk Reduction</a:t>
          </a:r>
          <a:endParaRPr lang="en-US"/>
        </a:p>
      </dgm:t>
    </dgm:pt>
    <dgm:pt modelId="{4A3E87AF-357B-4D23-9EBC-E0CCCE241175}" type="parTrans" cxnId="{DE57236C-BE24-4F34-BE1A-85AE0AC790B9}">
      <dgm:prSet/>
      <dgm:spPr/>
      <dgm:t>
        <a:bodyPr/>
        <a:lstStyle/>
        <a:p>
          <a:endParaRPr lang="en-US"/>
        </a:p>
      </dgm:t>
    </dgm:pt>
    <dgm:pt modelId="{24591392-4E48-490A-AD26-CDC87E3246AF}" type="sibTrans" cxnId="{DE57236C-BE24-4F34-BE1A-85AE0AC790B9}">
      <dgm:prSet/>
      <dgm:spPr/>
      <dgm:t>
        <a:bodyPr/>
        <a:lstStyle/>
        <a:p>
          <a:endParaRPr lang="en-US"/>
        </a:p>
      </dgm:t>
    </dgm:pt>
    <dgm:pt modelId="{C049E216-808E-4723-BDE9-2A681B0958C2}">
      <dgm:prSet custT="1"/>
      <dgm:spPr/>
      <dgm:t>
        <a:bodyPr/>
        <a:lstStyle/>
        <a:p>
          <a:pPr>
            <a:lnSpc>
              <a:spcPct val="100000"/>
            </a:lnSpc>
          </a:pPr>
          <a:r>
            <a:rPr lang="en-GB" sz="1600" dirty="0"/>
            <a:t>Frequent releases and feedback loops help identify and address risks early.</a:t>
          </a:r>
          <a:endParaRPr lang="en-US" sz="1600" dirty="0"/>
        </a:p>
      </dgm:t>
    </dgm:pt>
    <dgm:pt modelId="{D3A12346-58DC-4405-9B9A-7BBED6FDD122}" type="parTrans" cxnId="{95D659BE-7139-4B30-AE58-8AA1A9EE2974}">
      <dgm:prSet/>
      <dgm:spPr/>
      <dgm:t>
        <a:bodyPr/>
        <a:lstStyle/>
        <a:p>
          <a:endParaRPr lang="en-US"/>
        </a:p>
      </dgm:t>
    </dgm:pt>
    <dgm:pt modelId="{3D50C40B-149F-4594-A410-844CB4EF6FF9}" type="sibTrans" cxnId="{95D659BE-7139-4B30-AE58-8AA1A9EE2974}">
      <dgm:prSet/>
      <dgm:spPr/>
      <dgm:t>
        <a:bodyPr/>
        <a:lstStyle/>
        <a:p>
          <a:endParaRPr lang="en-US"/>
        </a:p>
      </dgm:t>
    </dgm:pt>
    <dgm:pt modelId="{DFD8C4D2-FF11-4990-9179-FA29B1499D79}">
      <dgm:prSet custT="1"/>
      <dgm:spPr/>
      <dgm:t>
        <a:bodyPr/>
        <a:lstStyle/>
        <a:p>
          <a:pPr>
            <a:lnSpc>
              <a:spcPct val="100000"/>
            </a:lnSpc>
          </a:pPr>
          <a:r>
            <a:rPr lang="en-GB" sz="1600" dirty="0"/>
            <a:t>Reduces the chance of large-scale project failure.</a:t>
          </a:r>
          <a:endParaRPr lang="en-US" sz="1600" dirty="0"/>
        </a:p>
      </dgm:t>
    </dgm:pt>
    <dgm:pt modelId="{378130A7-3698-4834-968E-ADEC7D32AA2C}" type="parTrans" cxnId="{43D46E0D-ADA4-466B-8F5E-4F0118483F76}">
      <dgm:prSet/>
      <dgm:spPr/>
      <dgm:t>
        <a:bodyPr/>
        <a:lstStyle/>
        <a:p>
          <a:endParaRPr lang="en-US"/>
        </a:p>
      </dgm:t>
    </dgm:pt>
    <dgm:pt modelId="{463BF280-8752-4D34-AF2B-C42CE0F0522D}" type="sibTrans" cxnId="{43D46E0D-ADA4-466B-8F5E-4F0118483F76}">
      <dgm:prSet/>
      <dgm:spPr/>
      <dgm:t>
        <a:bodyPr/>
        <a:lstStyle/>
        <a:p>
          <a:endParaRPr lang="en-US"/>
        </a:p>
      </dgm:t>
    </dgm:pt>
    <dgm:pt modelId="{2C1D2B54-8CC2-4C0A-98F2-D88FBD36A7B4}" type="pres">
      <dgm:prSet presAssocID="{0201AF28-DE5A-4E04-9B49-FDD8038A7C27}" presName="root" presStyleCnt="0">
        <dgm:presLayoutVars>
          <dgm:dir/>
          <dgm:resizeHandles val="exact"/>
        </dgm:presLayoutVars>
      </dgm:prSet>
      <dgm:spPr/>
    </dgm:pt>
    <dgm:pt modelId="{5E5EA86B-36D7-4A58-8F57-BAF9A0171D42}" type="pres">
      <dgm:prSet presAssocID="{6EA020B6-D7A9-4242-AF69-790062DB2F33}" presName="compNode" presStyleCnt="0"/>
      <dgm:spPr/>
    </dgm:pt>
    <dgm:pt modelId="{DB6BA47E-4C5B-47A3-8CC0-E2D71827CC84}" type="pres">
      <dgm:prSet presAssocID="{6EA020B6-D7A9-4242-AF69-790062DB2F33}" presName="iconRect" presStyleLbl="node1" presStyleIdx="0" presStyleCnt="7"/>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Transfer"/>
        </a:ext>
      </dgm:extLst>
    </dgm:pt>
    <dgm:pt modelId="{7ABA61BD-A414-40CB-AAA4-9FA205D63866}" type="pres">
      <dgm:prSet presAssocID="{6EA020B6-D7A9-4242-AF69-790062DB2F33}" presName="iconSpace" presStyleCnt="0"/>
      <dgm:spPr/>
    </dgm:pt>
    <dgm:pt modelId="{D57D358D-8821-4427-8EBE-2DC52D19AC2C}" type="pres">
      <dgm:prSet presAssocID="{6EA020B6-D7A9-4242-AF69-790062DB2F33}" presName="parTx" presStyleLbl="revTx" presStyleIdx="0" presStyleCnt="14">
        <dgm:presLayoutVars>
          <dgm:chMax val="0"/>
          <dgm:chPref val="0"/>
        </dgm:presLayoutVars>
      </dgm:prSet>
      <dgm:spPr/>
    </dgm:pt>
    <dgm:pt modelId="{230F9CC8-FA07-4E65-9CE0-47B36D9F8235}" type="pres">
      <dgm:prSet presAssocID="{6EA020B6-D7A9-4242-AF69-790062DB2F33}" presName="txSpace" presStyleCnt="0"/>
      <dgm:spPr/>
    </dgm:pt>
    <dgm:pt modelId="{44A37ECD-D6AC-4016-93DB-100AF8D978BF}" type="pres">
      <dgm:prSet presAssocID="{6EA020B6-D7A9-4242-AF69-790062DB2F33}" presName="desTx" presStyleLbl="revTx" presStyleIdx="1" presStyleCnt="14">
        <dgm:presLayoutVars/>
      </dgm:prSet>
      <dgm:spPr/>
    </dgm:pt>
    <dgm:pt modelId="{74477E37-0E5E-450C-BB2F-B007A660E1D8}" type="pres">
      <dgm:prSet presAssocID="{FC4FBF3C-8D25-42A1-8102-6BACDA20D855}" presName="sibTrans" presStyleCnt="0"/>
      <dgm:spPr/>
    </dgm:pt>
    <dgm:pt modelId="{EC186CF3-5C3B-41A8-A0BE-FC4112AA69BC}" type="pres">
      <dgm:prSet presAssocID="{710FBD08-A198-4A39-85BA-7F871A6902DF}" presName="compNode" presStyleCnt="0"/>
      <dgm:spPr/>
    </dgm:pt>
    <dgm:pt modelId="{151123AE-456B-42C5-837F-041D8858D024}" type="pres">
      <dgm:prSet presAssocID="{710FBD08-A198-4A39-85BA-7F871A6902DF}" presName="iconRect" presStyleLbl="node1" presStyleIdx="1" presStyleCnt="7"/>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Stopwatch"/>
        </a:ext>
      </dgm:extLst>
    </dgm:pt>
    <dgm:pt modelId="{636EE72F-AB17-4B1C-97DB-117747D483EC}" type="pres">
      <dgm:prSet presAssocID="{710FBD08-A198-4A39-85BA-7F871A6902DF}" presName="iconSpace" presStyleCnt="0"/>
      <dgm:spPr/>
    </dgm:pt>
    <dgm:pt modelId="{4002AD3F-F96B-4B87-A288-824E84A6B459}" type="pres">
      <dgm:prSet presAssocID="{710FBD08-A198-4A39-85BA-7F871A6902DF}" presName="parTx" presStyleLbl="revTx" presStyleIdx="2" presStyleCnt="14">
        <dgm:presLayoutVars>
          <dgm:chMax val="0"/>
          <dgm:chPref val="0"/>
        </dgm:presLayoutVars>
      </dgm:prSet>
      <dgm:spPr/>
    </dgm:pt>
    <dgm:pt modelId="{9B606867-F522-4B39-8A10-10C69A398411}" type="pres">
      <dgm:prSet presAssocID="{710FBD08-A198-4A39-85BA-7F871A6902DF}" presName="txSpace" presStyleCnt="0"/>
      <dgm:spPr/>
    </dgm:pt>
    <dgm:pt modelId="{24589B6D-1035-449D-958C-8225B8948644}" type="pres">
      <dgm:prSet presAssocID="{710FBD08-A198-4A39-85BA-7F871A6902DF}" presName="desTx" presStyleLbl="revTx" presStyleIdx="3" presStyleCnt="14">
        <dgm:presLayoutVars/>
      </dgm:prSet>
      <dgm:spPr/>
    </dgm:pt>
    <dgm:pt modelId="{75212A5D-488D-4584-A886-A730FE9AB439}" type="pres">
      <dgm:prSet presAssocID="{6F4DFBD9-B1EC-4E69-AB2F-14A96BDD752D}" presName="sibTrans" presStyleCnt="0"/>
      <dgm:spPr/>
    </dgm:pt>
    <dgm:pt modelId="{CDF8DB48-07A6-4280-9557-9201D3398DDC}" type="pres">
      <dgm:prSet presAssocID="{EBC0FE7C-7D86-4037-84ED-0453CD5B2032}" presName="compNode" presStyleCnt="0"/>
      <dgm:spPr/>
    </dgm:pt>
    <dgm:pt modelId="{0A660338-58FE-486F-A647-2B4EB7D39516}" type="pres">
      <dgm:prSet presAssocID="{EBC0FE7C-7D86-4037-84ED-0453CD5B2032}" presName="iconRect" presStyleLbl="node1" presStyleIdx="2" presStyleCnt="7"/>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Handshake"/>
        </a:ext>
      </dgm:extLst>
    </dgm:pt>
    <dgm:pt modelId="{D70C0F2B-14AE-4739-A3C8-A740A43F73E3}" type="pres">
      <dgm:prSet presAssocID="{EBC0FE7C-7D86-4037-84ED-0453CD5B2032}" presName="iconSpace" presStyleCnt="0"/>
      <dgm:spPr/>
    </dgm:pt>
    <dgm:pt modelId="{1EB938B4-C8E9-449D-89A9-58B8284C2CD4}" type="pres">
      <dgm:prSet presAssocID="{EBC0FE7C-7D86-4037-84ED-0453CD5B2032}" presName="parTx" presStyleLbl="revTx" presStyleIdx="4" presStyleCnt="14">
        <dgm:presLayoutVars>
          <dgm:chMax val="0"/>
          <dgm:chPref val="0"/>
        </dgm:presLayoutVars>
      </dgm:prSet>
      <dgm:spPr/>
    </dgm:pt>
    <dgm:pt modelId="{664581EB-8382-4593-869F-CF2B67127DD5}" type="pres">
      <dgm:prSet presAssocID="{EBC0FE7C-7D86-4037-84ED-0453CD5B2032}" presName="txSpace" presStyleCnt="0"/>
      <dgm:spPr/>
    </dgm:pt>
    <dgm:pt modelId="{8887ED20-875C-4DDF-97C4-8DB2D1614C49}" type="pres">
      <dgm:prSet presAssocID="{EBC0FE7C-7D86-4037-84ED-0453CD5B2032}" presName="desTx" presStyleLbl="revTx" presStyleIdx="5" presStyleCnt="14">
        <dgm:presLayoutVars/>
      </dgm:prSet>
      <dgm:spPr/>
    </dgm:pt>
    <dgm:pt modelId="{CE45A3AF-D2A1-4DA8-8015-B9B8BB75439C}" type="pres">
      <dgm:prSet presAssocID="{78C68E79-CB5E-478D-95DB-D050F13F2C2D}" presName="sibTrans" presStyleCnt="0"/>
      <dgm:spPr/>
    </dgm:pt>
    <dgm:pt modelId="{2779E8A3-B26B-46D7-9536-306227F7FCDF}" type="pres">
      <dgm:prSet presAssocID="{7D7C14B8-D264-4395-A452-0571D4369240}" presName="compNode" presStyleCnt="0"/>
      <dgm:spPr/>
    </dgm:pt>
    <dgm:pt modelId="{173C4C03-8FEB-44FC-9E58-07FDAEC0A8AD}" type="pres">
      <dgm:prSet presAssocID="{7D7C14B8-D264-4395-A452-0571D4369240}" presName="iconRect" presStyleLbl="node1" presStyleIdx="3" presStyleCnt="7"/>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Gears"/>
        </a:ext>
      </dgm:extLst>
    </dgm:pt>
    <dgm:pt modelId="{55174777-412D-40C2-AB13-AA3CA6410283}" type="pres">
      <dgm:prSet presAssocID="{7D7C14B8-D264-4395-A452-0571D4369240}" presName="iconSpace" presStyleCnt="0"/>
      <dgm:spPr/>
    </dgm:pt>
    <dgm:pt modelId="{40C81CFC-A96C-4BEE-963B-CF510A905855}" type="pres">
      <dgm:prSet presAssocID="{7D7C14B8-D264-4395-A452-0571D4369240}" presName="parTx" presStyleLbl="revTx" presStyleIdx="6" presStyleCnt="14">
        <dgm:presLayoutVars>
          <dgm:chMax val="0"/>
          <dgm:chPref val="0"/>
        </dgm:presLayoutVars>
      </dgm:prSet>
      <dgm:spPr/>
    </dgm:pt>
    <dgm:pt modelId="{3F9F8668-B773-4370-BDCB-495E217C9077}" type="pres">
      <dgm:prSet presAssocID="{7D7C14B8-D264-4395-A452-0571D4369240}" presName="txSpace" presStyleCnt="0"/>
      <dgm:spPr/>
    </dgm:pt>
    <dgm:pt modelId="{CB339686-EB4A-4530-8D88-EF06948A788C}" type="pres">
      <dgm:prSet presAssocID="{7D7C14B8-D264-4395-A452-0571D4369240}" presName="desTx" presStyleLbl="revTx" presStyleIdx="7" presStyleCnt="14">
        <dgm:presLayoutVars/>
      </dgm:prSet>
      <dgm:spPr/>
    </dgm:pt>
    <dgm:pt modelId="{1ABF1EBF-FA47-4378-8348-6016AA4F49E4}" type="pres">
      <dgm:prSet presAssocID="{F2F51984-5C75-43CF-9D4C-D109FE2CECDF}" presName="sibTrans" presStyleCnt="0"/>
      <dgm:spPr/>
    </dgm:pt>
    <dgm:pt modelId="{35C9B26E-B64A-44B3-B9AC-9259CC71F02C}" type="pres">
      <dgm:prSet presAssocID="{54FB335A-470C-4F14-B82D-E2BFF3F0DE13}" presName="compNode" presStyleCnt="0"/>
      <dgm:spPr/>
    </dgm:pt>
    <dgm:pt modelId="{5359D473-767E-4C5F-913A-858EB8735196}" type="pres">
      <dgm:prSet presAssocID="{54FB335A-470C-4F14-B82D-E2BFF3F0DE13}" presName="iconRect" presStyleLbl="node1" presStyleIdx="4" presStyleCnt="7"/>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Business Growth"/>
        </a:ext>
      </dgm:extLst>
    </dgm:pt>
    <dgm:pt modelId="{854C18A9-4A2B-4564-863A-54A68B78C0DC}" type="pres">
      <dgm:prSet presAssocID="{54FB335A-470C-4F14-B82D-E2BFF3F0DE13}" presName="iconSpace" presStyleCnt="0"/>
      <dgm:spPr/>
    </dgm:pt>
    <dgm:pt modelId="{B7CA49A1-A72F-49F5-8913-7138AB1E770D}" type="pres">
      <dgm:prSet presAssocID="{54FB335A-470C-4F14-B82D-E2BFF3F0DE13}" presName="parTx" presStyleLbl="revTx" presStyleIdx="8" presStyleCnt="14">
        <dgm:presLayoutVars>
          <dgm:chMax val="0"/>
          <dgm:chPref val="0"/>
        </dgm:presLayoutVars>
      </dgm:prSet>
      <dgm:spPr/>
    </dgm:pt>
    <dgm:pt modelId="{3C0E6465-0A94-4B48-972B-4B62486CC409}" type="pres">
      <dgm:prSet presAssocID="{54FB335A-470C-4F14-B82D-E2BFF3F0DE13}" presName="txSpace" presStyleCnt="0"/>
      <dgm:spPr/>
    </dgm:pt>
    <dgm:pt modelId="{BCF050F7-475B-46A3-B5D0-0F4E10FBEC1A}" type="pres">
      <dgm:prSet presAssocID="{54FB335A-470C-4F14-B82D-E2BFF3F0DE13}" presName="desTx" presStyleLbl="revTx" presStyleIdx="9" presStyleCnt="14">
        <dgm:presLayoutVars/>
      </dgm:prSet>
      <dgm:spPr/>
    </dgm:pt>
    <dgm:pt modelId="{949977E2-F4B9-4A32-8967-B56547D2BADE}" type="pres">
      <dgm:prSet presAssocID="{3A327724-33D5-4B83-8646-E360E498B33F}" presName="sibTrans" presStyleCnt="0"/>
      <dgm:spPr/>
    </dgm:pt>
    <dgm:pt modelId="{627A29CF-8C95-496D-98B4-519180F1C644}" type="pres">
      <dgm:prSet presAssocID="{F17F95D1-4880-4E7A-A827-031D63209F68}" presName="compNode" presStyleCnt="0"/>
      <dgm:spPr/>
    </dgm:pt>
    <dgm:pt modelId="{A15F0193-798D-4894-BC73-6D89B4F5D23B}" type="pres">
      <dgm:prSet presAssocID="{F17F95D1-4880-4E7A-A827-031D63209F68}" presName="iconRect" presStyleLbl="node1" presStyleIdx="5" presStyleCnt="7"/>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dgm:spPr>
      <dgm:extLst>
        <a:ext uri="{E40237B7-FDA0-4F09-8148-C483321AD2D9}">
          <dgm14:cNvPr xmlns:dgm14="http://schemas.microsoft.com/office/drawing/2010/diagram" id="0" name="" descr="Group of People"/>
        </a:ext>
      </dgm:extLst>
    </dgm:pt>
    <dgm:pt modelId="{9BA04352-FCE1-4C7C-B627-B60247765367}" type="pres">
      <dgm:prSet presAssocID="{F17F95D1-4880-4E7A-A827-031D63209F68}" presName="iconSpace" presStyleCnt="0"/>
      <dgm:spPr/>
    </dgm:pt>
    <dgm:pt modelId="{44E03F4F-972F-4D96-B745-C4C53D3D8F0C}" type="pres">
      <dgm:prSet presAssocID="{F17F95D1-4880-4E7A-A827-031D63209F68}" presName="parTx" presStyleLbl="revTx" presStyleIdx="10" presStyleCnt="14">
        <dgm:presLayoutVars>
          <dgm:chMax val="0"/>
          <dgm:chPref val="0"/>
        </dgm:presLayoutVars>
      </dgm:prSet>
      <dgm:spPr/>
    </dgm:pt>
    <dgm:pt modelId="{F2E6CC59-6104-451F-A7CF-1ACC77A6EEFD}" type="pres">
      <dgm:prSet presAssocID="{F17F95D1-4880-4E7A-A827-031D63209F68}" presName="txSpace" presStyleCnt="0"/>
      <dgm:spPr/>
    </dgm:pt>
    <dgm:pt modelId="{0E6D5373-F5D3-4CF4-93A7-B655AA6E3CFF}" type="pres">
      <dgm:prSet presAssocID="{F17F95D1-4880-4E7A-A827-031D63209F68}" presName="desTx" presStyleLbl="revTx" presStyleIdx="11" presStyleCnt="14">
        <dgm:presLayoutVars/>
      </dgm:prSet>
      <dgm:spPr/>
    </dgm:pt>
    <dgm:pt modelId="{08BEB3F8-D284-4A73-A616-F994AB87B3F8}" type="pres">
      <dgm:prSet presAssocID="{D933B771-3009-424D-A49D-9B265ABC40D1}" presName="sibTrans" presStyleCnt="0"/>
      <dgm:spPr/>
    </dgm:pt>
    <dgm:pt modelId="{92CC73BF-D39D-426C-8631-04CA160D9469}" type="pres">
      <dgm:prSet presAssocID="{B61978A7-8DA6-4F6A-AC80-A679283028EC}" presName="compNode" presStyleCnt="0"/>
      <dgm:spPr/>
    </dgm:pt>
    <dgm:pt modelId="{8150EA8B-349C-46C8-BB54-4CF037DE08EA}" type="pres">
      <dgm:prSet presAssocID="{B61978A7-8DA6-4F6A-AC80-A679283028EC}" presName="iconRect" presStyleLbl="node1" presStyleIdx="6" presStyleCnt="7"/>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dgm:spPr>
      <dgm:extLst>
        <a:ext uri="{E40237B7-FDA0-4F09-8148-C483321AD2D9}">
          <dgm14:cNvPr xmlns:dgm14="http://schemas.microsoft.com/office/drawing/2010/diagram" id="0" name="" descr="Workflow"/>
        </a:ext>
      </dgm:extLst>
    </dgm:pt>
    <dgm:pt modelId="{DC34C275-D48A-4CB8-9FC5-7AD5A0CEB358}" type="pres">
      <dgm:prSet presAssocID="{B61978A7-8DA6-4F6A-AC80-A679283028EC}" presName="iconSpace" presStyleCnt="0"/>
      <dgm:spPr/>
    </dgm:pt>
    <dgm:pt modelId="{A02FE80A-3AE9-4246-80B2-CF72527C9F11}" type="pres">
      <dgm:prSet presAssocID="{B61978A7-8DA6-4F6A-AC80-A679283028EC}" presName="parTx" presStyleLbl="revTx" presStyleIdx="12" presStyleCnt="14">
        <dgm:presLayoutVars>
          <dgm:chMax val="0"/>
          <dgm:chPref val="0"/>
        </dgm:presLayoutVars>
      </dgm:prSet>
      <dgm:spPr/>
    </dgm:pt>
    <dgm:pt modelId="{54DD3A23-DC2D-4678-BEC9-B0DB222ADB64}" type="pres">
      <dgm:prSet presAssocID="{B61978A7-8DA6-4F6A-AC80-A679283028EC}" presName="txSpace" presStyleCnt="0"/>
      <dgm:spPr/>
    </dgm:pt>
    <dgm:pt modelId="{E70DD927-69A2-4ACC-BFD7-5A5DB634EB76}" type="pres">
      <dgm:prSet presAssocID="{B61978A7-8DA6-4F6A-AC80-A679283028EC}" presName="desTx" presStyleLbl="revTx" presStyleIdx="13" presStyleCnt="14">
        <dgm:presLayoutVars/>
      </dgm:prSet>
      <dgm:spPr/>
    </dgm:pt>
  </dgm:ptLst>
  <dgm:cxnLst>
    <dgm:cxn modelId="{43D46E0D-ADA4-466B-8F5E-4F0118483F76}" srcId="{B61978A7-8DA6-4F6A-AC80-A679283028EC}" destId="{DFD8C4D2-FF11-4990-9179-FA29B1499D79}" srcOrd="1" destOrd="0" parTransId="{378130A7-3698-4834-968E-ADEC7D32AA2C}" sibTransId="{463BF280-8752-4D34-AF2B-C42CE0F0522D}"/>
    <dgm:cxn modelId="{1D5F1619-FFC9-48FC-8C83-E334CC7A94BB}" type="presOf" srcId="{0201AF28-DE5A-4E04-9B49-FDD8038A7C27}" destId="{2C1D2B54-8CC2-4C0A-98F2-D88FBD36A7B4}" srcOrd="0" destOrd="0" presId="urn:microsoft.com/office/officeart/2018/2/layout/IconLabelDescriptionList"/>
    <dgm:cxn modelId="{DC267F1A-08D7-4467-A0EC-6C131D6EB3BE}" type="presOf" srcId="{4413B706-AB17-4558-851D-75665B3D6DD9}" destId="{44A37ECD-D6AC-4016-93DB-100AF8D978BF}" srcOrd="0" destOrd="0" presId="urn:microsoft.com/office/officeart/2018/2/layout/IconLabelDescriptionList"/>
    <dgm:cxn modelId="{643C8C1B-97EA-4C06-8F7C-B3D85FBB99C7}" type="presOf" srcId="{DFD8C4D2-FF11-4990-9179-FA29B1499D79}" destId="{E70DD927-69A2-4ACC-BFD7-5A5DB634EB76}" srcOrd="0" destOrd="1" presId="urn:microsoft.com/office/officeart/2018/2/layout/IconLabelDescriptionList"/>
    <dgm:cxn modelId="{2792EC1D-98C6-4A1D-8F42-D34B7A358261}" type="presOf" srcId="{DC931397-959A-4AD9-B289-AD15124B22D1}" destId="{24589B6D-1035-449D-958C-8225B8948644}" srcOrd="0" destOrd="0" presId="urn:microsoft.com/office/officeart/2018/2/layout/IconLabelDescriptionList"/>
    <dgm:cxn modelId="{7B179928-8368-4DB6-8E0E-D84C629608F4}" srcId="{0201AF28-DE5A-4E04-9B49-FDD8038A7C27}" destId="{EBC0FE7C-7D86-4037-84ED-0453CD5B2032}" srcOrd="2" destOrd="0" parTransId="{7983A7C9-840A-4927-8C8D-5E1A1B0ED8DC}" sibTransId="{78C68E79-CB5E-478D-95DB-D050F13F2C2D}"/>
    <dgm:cxn modelId="{F291F629-D903-41B9-BEA5-9EA896727BBD}" srcId="{6EA020B6-D7A9-4242-AF69-790062DB2F33}" destId="{E642F18C-ED0C-4AB2-90C3-6B7C646BC5B1}" srcOrd="1" destOrd="0" parTransId="{420ECF3E-A7A0-467F-A253-506CE6A7BDAD}" sibTransId="{2DB2B103-F42F-47BB-9382-6220E099B617}"/>
    <dgm:cxn modelId="{76303C2B-9232-4979-B8D4-B10E1B5F73B5}" type="presOf" srcId="{3D624063-D136-4214-BA32-25467117F06C}" destId="{24589B6D-1035-449D-958C-8225B8948644}" srcOrd="0" destOrd="1" presId="urn:microsoft.com/office/officeart/2018/2/layout/IconLabelDescriptionList"/>
    <dgm:cxn modelId="{E27D6330-21C3-4ED9-B86B-FC9111693BC8}" srcId="{0201AF28-DE5A-4E04-9B49-FDD8038A7C27}" destId="{F17F95D1-4880-4E7A-A827-031D63209F68}" srcOrd="5" destOrd="0" parTransId="{1C3109AA-1401-447B-96D2-B68BFA64E46B}" sibTransId="{D933B771-3009-424D-A49D-9B265ABC40D1}"/>
    <dgm:cxn modelId="{2C65BE5F-6064-4EAD-BA30-2309B7932303}" type="presOf" srcId="{8F5C4CC9-1F6D-4864-8916-1007FD859BE7}" destId="{CB339686-EB4A-4530-8D88-EF06948A788C}" srcOrd="0" destOrd="0" presId="urn:microsoft.com/office/officeart/2018/2/layout/IconLabelDescriptionList"/>
    <dgm:cxn modelId="{BDC25C63-2446-4E63-B3D8-A1C6CC0346A3}" type="presOf" srcId="{C6FA30A9-3365-4032-9ECA-8FDE26E7DCDB}" destId="{0E6D5373-F5D3-4CF4-93A7-B655AA6E3CFF}" srcOrd="0" destOrd="1" presId="urn:microsoft.com/office/officeart/2018/2/layout/IconLabelDescriptionList"/>
    <dgm:cxn modelId="{DE57236C-BE24-4F34-BE1A-85AE0AC790B9}" srcId="{0201AF28-DE5A-4E04-9B49-FDD8038A7C27}" destId="{B61978A7-8DA6-4F6A-AC80-A679283028EC}" srcOrd="6" destOrd="0" parTransId="{4A3E87AF-357B-4D23-9EBC-E0CCCE241175}" sibTransId="{24591392-4E48-490A-AD26-CDC87E3246AF}"/>
    <dgm:cxn modelId="{FBD66C54-08B5-4472-A04D-067B2F3E2881}" type="presOf" srcId="{E3116AE1-748B-41E9-9C35-74D0F7C4BA19}" destId="{CB339686-EB4A-4530-8D88-EF06948A788C}" srcOrd="0" destOrd="1" presId="urn:microsoft.com/office/officeart/2018/2/layout/IconLabelDescriptionList"/>
    <dgm:cxn modelId="{195DCD74-5BDE-4D44-A47D-8921C14EA618}" srcId="{0201AF28-DE5A-4E04-9B49-FDD8038A7C27}" destId="{54FB335A-470C-4F14-B82D-E2BFF3F0DE13}" srcOrd="4" destOrd="0" parTransId="{CB8EFBF2-AC94-4995-BEBF-7184D52ED222}" sibTransId="{3A327724-33D5-4B83-8646-E360E498B33F}"/>
    <dgm:cxn modelId="{E7B64C56-CF9E-41BE-8F2F-9FAEEF5EF211}" srcId="{F17F95D1-4880-4E7A-A827-031D63209F68}" destId="{C6FA30A9-3365-4032-9ECA-8FDE26E7DCDB}" srcOrd="1" destOrd="0" parTransId="{90C0117B-A956-4F1A-8545-C88BD39B96F8}" sibTransId="{9935F9D7-0230-467A-9739-ACD6D5F43434}"/>
    <dgm:cxn modelId="{421B6577-D1C5-4B50-9A42-4D2ADBAA2DCD}" type="presOf" srcId="{6EA020B6-D7A9-4242-AF69-790062DB2F33}" destId="{D57D358D-8821-4427-8EBE-2DC52D19AC2C}" srcOrd="0" destOrd="0" presId="urn:microsoft.com/office/officeart/2018/2/layout/IconLabelDescriptionList"/>
    <dgm:cxn modelId="{B5F47F57-EF24-4E9D-820B-0AFB0C994EAB}" srcId="{EBC0FE7C-7D86-4037-84ED-0453CD5B2032}" destId="{7C600CA8-0AA8-4A17-A1F5-3F3D210BD45E}" srcOrd="1" destOrd="0" parTransId="{98507F6E-57B5-44AE-BFE1-9EDA07216031}" sibTransId="{78A39838-FE6D-4A6A-9D5B-5AB4FCF3F51E}"/>
    <dgm:cxn modelId="{399BB37B-6587-4D0A-BBC6-C4899B9F5F38}" srcId="{0201AF28-DE5A-4E04-9B49-FDD8038A7C27}" destId="{6EA020B6-D7A9-4242-AF69-790062DB2F33}" srcOrd="0" destOrd="0" parTransId="{BDDB89DD-BCC6-4519-A6DD-41A54E1EFCEC}" sibTransId="{FC4FBF3C-8D25-42A1-8102-6BACDA20D855}"/>
    <dgm:cxn modelId="{27906783-1E19-46E6-B273-48CBDCE7CD7D}" srcId="{6EA020B6-D7A9-4242-AF69-790062DB2F33}" destId="{4413B706-AB17-4558-851D-75665B3D6DD9}" srcOrd="0" destOrd="0" parTransId="{7562296E-EB42-468B-868B-26399D38C7E9}" sibTransId="{EE4DA68D-B293-4831-9494-D7E28CF3E3B7}"/>
    <dgm:cxn modelId="{82F5F586-CEDD-4D7A-B031-8557A315111F}" srcId="{0201AF28-DE5A-4E04-9B49-FDD8038A7C27}" destId="{710FBD08-A198-4A39-85BA-7F871A6902DF}" srcOrd="1" destOrd="0" parTransId="{971A4D27-EC1A-419F-A37E-4966AEAA2EC5}" sibTransId="{6F4DFBD9-B1EC-4E69-AB2F-14A96BDD752D}"/>
    <dgm:cxn modelId="{CC434E8C-EF4F-4F45-B15A-E744F2EC9BAE}" type="presOf" srcId="{7D7C14B8-D264-4395-A452-0571D4369240}" destId="{40C81CFC-A96C-4BEE-963B-CF510A905855}" srcOrd="0" destOrd="0" presId="urn:microsoft.com/office/officeart/2018/2/layout/IconLabelDescriptionList"/>
    <dgm:cxn modelId="{6604FD93-CEA9-4EA5-BA65-FA53370369CF}" srcId="{7D7C14B8-D264-4395-A452-0571D4369240}" destId="{E3116AE1-748B-41E9-9C35-74D0F7C4BA19}" srcOrd="1" destOrd="0" parTransId="{36F33518-069E-4231-A194-5D7EB6B80CD5}" sibTransId="{3F38B8AE-7D88-4026-8D5E-79AA61DC612B}"/>
    <dgm:cxn modelId="{EDE3FD98-D78B-4351-946A-66AD943F9EEE}" type="presOf" srcId="{104D7671-B9BE-4DD8-B841-9DA12EC3AC73}" destId="{8887ED20-875C-4DDF-97C4-8DB2D1614C49}" srcOrd="0" destOrd="0" presId="urn:microsoft.com/office/officeart/2018/2/layout/IconLabelDescriptionList"/>
    <dgm:cxn modelId="{DD60E9A4-B39E-4F52-AE0C-66503C9F2B62}" type="presOf" srcId="{7C600CA8-0AA8-4A17-A1F5-3F3D210BD45E}" destId="{8887ED20-875C-4DDF-97C4-8DB2D1614C49}" srcOrd="0" destOrd="1" presId="urn:microsoft.com/office/officeart/2018/2/layout/IconLabelDescriptionList"/>
    <dgm:cxn modelId="{29591DA8-7A08-4CA6-AB5A-3E8C5EECA8A6}" type="presOf" srcId="{6D782C7D-94ED-449B-BACD-2574420A5BFE}" destId="{BCF050F7-475B-46A3-B5D0-0F4E10FBEC1A}" srcOrd="0" destOrd="1" presId="urn:microsoft.com/office/officeart/2018/2/layout/IconLabelDescriptionList"/>
    <dgm:cxn modelId="{4F3FCCA8-A4EF-4806-93DC-68B260A4EA38}" srcId="{F17F95D1-4880-4E7A-A827-031D63209F68}" destId="{6EEC5900-B56E-4E00-872D-F67102A16B35}" srcOrd="0" destOrd="0" parTransId="{FD44C16A-9C59-484A-A521-BE97630DDCEC}" sibTransId="{6E9FBBBA-B9A8-4144-ADF6-D375BA4086EB}"/>
    <dgm:cxn modelId="{D29595AA-EE60-4F00-B854-AD5409956361}" srcId="{EBC0FE7C-7D86-4037-84ED-0453CD5B2032}" destId="{104D7671-B9BE-4DD8-B841-9DA12EC3AC73}" srcOrd="0" destOrd="0" parTransId="{1C55CA08-3B07-415C-B13A-6EA70BE9B262}" sibTransId="{264ED43A-746D-4F9F-901E-C699D22E0886}"/>
    <dgm:cxn modelId="{49F804BA-C465-48FE-911A-D292239E10CC}" srcId="{54FB335A-470C-4F14-B82D-E2BFF3F0DE13}" destId="{6D782C7D-94ED-449B-BACD-2574420A5BFE}" srcOrd="1" destOrd="0" parTransId="{9947EC6F-060B-464B-BFF8-B346C54317F9}" sibTransId="{02EC4138-9F4E-46DE-8F97-49BAB49021B4}"/>
    <dgm:cxn modelId="{71FF27BE-0466-4ED9-8190-A251AF96CEC8}" type="presOf" srcId="{6EEC5900-B56E-4E00-872D-F67102A16B35}" destId="{0E6D5373-F5D3-4CF4-93A7-B655AA6E3CFF}" srcOrd="0" destOrd="0" presId="urn:microsoft.com/office/officeart/2018/2/layout/IconLabelDescriptionList"/>
    <dgm:cxn modelId="{95D659BE-7139-4B30-AE58-8AA1A9EE2974}" srcId="{B61978A7-8DA6-4F6A-AC80-A679283028EC}" destId="{C049E216-808E-4723-BDE9-2A681B0958C2}" srcOrd="0" destOrd="0" parTransId="{D3A12346-58DC-4405-9B9A-7BBED6FDD122}" sibTransId="{3D50C40B-149F-4594-A410-844CB4EF6FF9}"/>
    <dgm:cxn modelId="{32B73AC0-8080-48F6-AC1F-AF5C1378CC42}" type="presOf" srcId="{B61978A7-8DA6-4F6A-AC80-A679283028EC}" destId="{A02FE80A-3AE9-4246-80B2-CF72527C9F11}" srcOrd="0" destOrd="0" presId="urn:microsoft.com/office/officeart/2018/2/layout/IconLabelDescriptionList"/>
    <dgm:cxn modelId="{FC2562C0-860F-4F7F-80FD-722BF28AF2DC}" type="presOf" srcId="{E642F18C-ED0C-4AB2-90C3-6B7C646BC5B1}" destId="{44A37ECD-D6AC-4016-93DB-100AF8D978BF}" srcOrd="0" destOrd="1" presId="urn:microsoft.com/office/officeart/2018/2/layout/IconLabelDescriptionList"/>
    <dgm:cxn modelId="{E05855C3-67DE-46A2-A490-D8C655F1CC2C}" srcId="{710FBD08-A198-4A39-85BA-7F871A6902DF}" destId="{3D624063-D136-4214-BA32-25467117F06C}" srcOrd="1" destOrd="0" parTransId="{9382A93B-115F-4B66-A6CE-52F29ADBAD6F}" sibTransId="{FB19B611-BEBC-4B7C-8888-3390FFD5A499}"/>
    <dgm:cxn modelId="{FD5B8BC6-7ECF-4704-95F0-260C63562359}" type="presOf" srcId="{54FB335A-470C-4F14-B82D-E2BFF3F0DE13}" destId="{B7CA49A1-A72F-49F5-8913-7138AB1E770D}" srcOrd="0" destOrd="0" presId="urn:microsoft.com/office/officeart/2018/2/layout/IconLabelDescriptionList"/>
    <dgm:cxn modelId="{53ADBFCD-2F63-45DA-9FC2-D0A807CA972D}" type="presOf" srcId="{EBC0FE7C-7D86-4037-84ED-0453CD5B2032}" destId="{1EB938B4-C8E9-449D-89A9-58B8284C2CD4}" srcOrd="0" destOrd="0" presId="urn:microsoft.com/office/officeart/2018/2/layout/IconLabelDescriptionList"/>
    <dgm:cxn modelId="{F283C0D3-A91E-4441-9CDA-46AB97C38375}" srcId="{0201AF28-DE5A-4E04-9B49-FDD8038A7C27}" destId="{7D7C14B8-D264-4395-A452-0571D4369240}" srcOrd="3" destOrd="0" parTransId="{425C1FAC-9A2E-4FB3-92C9-FEC93E8171DD}" sibTransId="{F2F51984-5C75-43CF-9D4C-D109FE2CECDF}"/>
    <dgm:cxn modelId="{3909D7DE-89F0-471A-AABE-621F42496229}" srcId="{710FBD08-A198-4A39-85BA-7F871A6902DF}" destId="{DC931397-959A-4AD9-B289-AD15124B22D1}" srcOrd="0" destOrd="0" parTransId="{5192E25A-9F61-4D15-A857-25F7C772D6FA}" sibTransId="{27A8EC98-957A-4D59-A086-B2C3D0BB4C65}"/>
    <dgm:cxn modelId="{C6E5B0E5-EEAF-4743-919D-E5C71E263E10}" srcId="{7D7C14B8-D264-4395-A452-0571D4369240}" destId="{8F5C4CC9-1F6D-4864-8916-1007FD859BE7}" srcOrd="0" destOrd="0" parTransId="{12244FA3-8FBA-46BD-B42D-9F2C6EDBBB1E}" sibTransId="{1E6DE055-C79A-48EC-B220-5474A9A2693B}"/>
    <dgm:cxn modelId="{8339BBE7-5C34-4169-B513-0BCBDCD0EABD}" type="presOf" srcId="{C049E216-808E-4723-BDE9-2A681B0958C2}" destId="{E70DD927-69A2-4ACC-BFD7-5A5DB634EB76}" srcOrd="0" destOrd="0" presId="urn:microsoft.com/office/officeart/2018/2/layout/IconLabelDescriptionList"/>
    <dgm:cxn modelId="{CD41CDEC-FEA6-4C1B-8BDE-2903720F53BE}" type="presOf" srcId="{710FBD08-A198-4A39-85BA-7F871A6902DF}" destId="{4002AD3F-F96B-4B87-A288-824E84A6B459}" srcOrd="0" destOrd="0" presId="urn:microsoft.com/office/officeart/2018/2/layout/IconLabelDescriptionList"/>
    <dgm:cxn modelId="{10E41AF5-6022-49A0-BF17-966089EF4FE0}" type="presOf" srcId="{F17F95D1-4880-4E7A-A827-031D63209F68}" destId="{44E03F4F-972F-4D96-B745-C4C53D3D8F0C}" srcOrd="0" destOrd="0" presId="urn:microsoft.com/office/officeart/2018/2/layout/IconLabelDescriptionList"/>
    <dgm:cxn modelId="{D367D9F9-466B-4A1F-98B2-9C00298A226E}" type="presOf" srcId="{63515A1A-7905-44C2-A6C3-0E421E4FE736}" destId="{BCF050F7-475B-46A3-B5D0-0F4E10FBEC1A}" srcOrd="0" destOrd="0" presId="urn:microsoft.com/office/officeart/2018/2/layout/IconLabelDescriptionList"/>
    <dgm:cxn modelId="{070F07FE-159A-4F1E-9EF4-4F8774D4525D}" srcId="{54FB335A-470C-4F14-B82D-E2BFF3F0DE13}" destId="{63515A1A-7905-44C2-A6C3-0E421E4FE736}" srcOrd="0" destOrd="0" parTransId="{252479BF-54E4-480F-B1E3-8F348667A3CD}" sibTransId="{09E40F4C-17A7-4B24-8B56-E7399A00991D}"/>
    <dgm:cxn modelId="{CB2B664E-8D97-4CEC-B5EB-AD497B5D9C55}" type="presParOf" srcId="{2C1D2B54-8CC2-4C0A-98F2-D88FBD36A7B4}" destId="{5E5EA86B-36D7-4A58-8F57-BAF9A0171D42}" srcOrd="0" destOrd="0" presId="urn:microsoft.com/office/officeart/2018/2/layout/IconLabelDescriptionList"/>
    <dgm:cxn modelId="{2F52D175-611E-4954-AC3F-8751C4320F90}" type="presParOf" srcId="{5E5EA86B-36D7-4A58-8F57-BAF9A0171D42}" destId="{DB6BA47E-4C5B-47A3-8CC0-E2D71827CC84}" srcOrd="0" destOrd="0" presId="urn:microsoft.com/office/officeart/2018/2/layout/IconLabelDescriptionList"/>
    <dgm:cxn modelId="{953D5747-C34D-450D-B72D-AAD2340C000F}" type="presParOf" srcId="{5E5EA86B-36D7-4A58-8F57-BAF9A0171D42}" destId="{7ABA61BD-A414-40CB-AAA4-9FA205D63866}" srcOrd="1" destOrd="0" presId="urn:microsoft.com/office/officeart/2018/2/layout/IconLabelDescriptionList"/>
    <dgm:cxn modelId="{D145E816-B551-4686-8612-1136D81ED2EE}" type="presParOf" srcId="{5E5EA86B-36D7-4A58-8F57-BAF9A0171D42}" destId="{D57D358D-8821-4427-8EBE-2DC52D19AC2C}" srcOrd="2" destOrd="0" presId="urn:microsoft.com/office/officeart/2018/2/layout/IconLabelDescriptionList"/>
    <dgm:cxn modelId="{94933B9F-6CE2-4C21-A10E-C9B54D085D32}" type="presParOf" srcId="{5E5EA86B-36D7-4A58-8F57-BAF9A0171D42}" destId="{230F9CC8-FA07-4E65-9CE0-47B36D9F8235}" srcOrd="3" destOrd="0" presId="urn:microsoft.com/office/officeart/2018/2/layout/IconLabelDescriptionList"/>
    <dgm:cxn modelId="{367863A6-918C-4426-961E-F7BB68D054E8}" type="presParOf" srcId="{5E5EA86B-36D7-4A58-8F57-BAF9A0171D42}" destId="{44A37ECD-D6AC-4016-93DB-100AF8D978BF}" srcOrd="4" destOrd="0" presId="urn:microsoft.com/office/officeart/2018/2/layout/IconLabelDescriptionList"/>
    <dgm:cxn modelId="{92A09AC3-8587-4937-9B86-EC2EFCC44F62}" type="presParOf" srcId="{2C1D2B54-8CC2-4C0A-98F2-D88FBD36A7B4}" destId="{74477E37-0E5E-450C-BB2F-B007A660E1D8}" srcOrd="1" destOrd="0" presId="urn:microsoft.com/office/officeart/2018/2/layout/IconLabelDescriptionList"/>
    <dgm:cxn modelId="{ACAB6486-3DB4-4AD6-9520-8875759D83B0}" type="presParOf" srcId="{2C1D2B54-8CC2-4C0A-98F2-D88FBD36A7B4}" destId="{EC186CF3-5C3B-41A8-A0BE-FC4112AA69BC}" srcOrd="2" destOrd="0" presId="urn:microsoft.com/office/officeart/2018/2/layout/IconLabelDescriptionList"/>
    <dgm:cxn modelId="{19D9B41F-8F8A-4638-A4C0-A8BD28186C58}" type="presParOf" srcId="{EC186CF3-5C3B-41A8-A0BE-FC4112AA69BC}" destId="{151123AE-456B-42C5-837F-041D8858D024}" srcOrd="0" destOrd="0" presId="urn:microsoft.com/office/officeart/2018/2/layout/IconLabelDescriptionList"/>
    <dgm:cxn modelId="{7A8140DF-E00E-4713-972A-30A5D963C84C}" type="presParOf" srcId="{EC186CF3-5C3B-41A8-A0BE-FC4112AA69BC}" destId="{636EE72F-AB17-4B1C-97DB-117747D483EC}" srcOrd="1" destOrd="0" presId="urn:microsoft.com/office/officeart/2018/2/layout/IconLabelDescriptionList"/>
    <dgm:cxn modelId="{A7DE0AA2-3D24-4EAC-854F-0BC2F37ADF12}" type="presParOf" srcId="{EC186CF3-5C3B-41A8-A0BE-FC4112AA69BC}" destId="{4002AD3F-F96B-4B87-A288-824E84A6B459}" srcOrd="2" destOrd="0" presId="urn:microsoft.com/office/officeart/2018/2/layout/IconLabelDescriptionList"/>
    <dgm:cxn modelId="{2B3C1B04-D4DC-41B6-9C5B-B30A6DF64A24}" type="presParOf" srcId="{EC186CF3-5C3B-41A8-A0BE-FC4112AA69BC}" destId="{9B606867-F522-4B39-8A10-10C69A398411}" srcOrd="3" destOrd="0" presId="urn:microsoft.com/office/officeart/2018/2/layout/IconLabelDescriptionList"/>
    <dgm:cxn modelId="{E07E3737-D40E-414F-B057-B561E483DA4A}" type="presParOf" srcId="{EC186CF3-5C3B-41A8-A0BE-FC4112AA69BC}" destId="{24589B6D-1035-449D-958C-8225B8948644}" srcOrd="4" destOrd="0" presId="urn:microsoft.com/office/officeart/2018/2/layout/IconLabelDescriptionList"/>
    <dgm:cxn modelId="{7A63EF2C-C4EE-430B-BFD2-D62D7DC8E3D4}" type="presParOf" srcId="{2C1D2B54-8CC2-4C0A-98F2-D88FBD36A7B4}" destId="{75212A5D-488D-4584-A886-A730FE9AB439}" srcOrd="3" destOrd="0" presId="urn:microsoft.com/office/officeart/2018/2/layout/IconLabelDescriptionList"/>
    <dgm:cxn modelId="{0954BC0A-0320-476A-8610-6C6686CF0CF2}" type="presParOf" srcId="{2C1D2B54-8CC2-4C0A-98F2-D88FBD36A7B4}" destId="{CDF8DB48-07A6-4280-9557-9201D3398DDC}" srcOrd="4" destOrd="0" presId="urn:microsoft.com/office/officeart/2018/2/layout/IconLabelDescriptionList"/>
    <dgm:cxn modelId="{BDFD7AD8-A6A9-41D0-AFB4-7D515E4F4541}" type="presParOf" srcId="{CDF8DB48-07A6-4280-9557-9201D3398DDC}" destId="{0A660338-58FE-486F-A647-2B4EB7D39516}" srcOrd="0" destOrd="0" presId="urn:microsoft.com/office/officeart/2018/2/layout/IconLabelDescriptionList"/>
    <dgm:cxn modelId="{553AB24D-1F2A-4356-A9EE-A9CE064E048F}" type="presParOf" srcId="{CDF8DB48-07A6-4280-9557-9201D3398DDC}" destId="{D70C0F2B-14AE-4739-A3C8-A740A43F73E3}" srcOrd="1" destOrd="0" presId="urn:microsoft.com/office/officeart/2018/2/layout/IconLabelDescriptionList"/>
    <dgm:cxn modelId="{948EDC35-7A06-4F3E-9EC5-7CF9E508104E}" type="presParOf" srcId="{CDF8DB48-07A6-4280-9557-9201D3398DDC}" destId="{1EB938B4-C8E9-449D-89A9-58B8284C2CD4}" srcOrd="2" destOrd="0" presId="urn:microsoft.com/office/officeart/2018/2/layout/IconLabelDescriptionList"/>
    <dgm:cxn modelId="{97DA9668-C444-4AF9-BA1C-CF1C56A70F09}" type="presParOf" srcId="{CDF8DB48-07A6-4280-9557-9201D3398DDC}" destId="{664581EB-8382-4593-869F-CF2B67127DD5}" srcOrd="3" destOrd="0" presId="urn:microsoft.com/office/officeart/2018/2/layout/IconLabelDescriptionList"/>
    <dgm:cxn modelId="{DF25AB1A-46EA-4A29-ADF5-443A5752BF17}" type="presParOf" srcId="{CDF8DB48-07A6-4280-9557-9201D3398DDC}" destId="{8887ED20-875C-4DDF-97C4-8DB2D1614C49}" srcOrd="4" destOrd="0" presId="urn:microsoft.com/office/officeart/2018/2/layout/IconLabelDescriptionList"/>
    <dgm:cxn modelId="{69E406AE-6C8B-472A-B069-BD6574CFF333}" type="presParOf" srcId="{2C1D2B54-8CC2-4C0A-98F2-D88FBD36A7B4}" destId="{CE45A3AF-D2A1-4DA8-8015-B9B8BB75439C}" srcOrd="5" destOrd="0" presId="urn:microsoft.com/office/officeart/2018/2/layout/IconLabelDescriptionList"/>
    <dgm:cxn modelId="{67AB18D4-0E38-479A-9C8F-A78D5F476844}" type="presParOf" srcId="{2C1D2B54-8CC2-4C0A-98F2-D88FBD36A7B4}" destId="{2779E8A3-B26B-46D7-9536-306227F7FCDF}" srcOrd="6" destOrd="0" presId="urn:microsoft.com/office/officeart/2018/2/layout/IconLabelDescriptionList"/>
    <dgm:cxn modelId="{F4A823E9-3CA4-4F46-842F-55FBC2C66838}" type="presParOf" srcId="{2779E8A3-B26B-46D7-9536-306227F7FCDF}" destId="{173C4C03-8FEB-44FC-9E58-07FDAEC0A8AD}" srcOrd="0" destOrd="0" presId="urn:microsoft.com/office/officeart/2018/2/layout/IconLabelDescriptionList"/>
    <dgm:cxn modelId="{56BA35B6-6608-4BB7-9252-284C80FC8354}" type="presParOf" srcId="{2779E8A3-B26B-46D7-9536-306227F7FCDF}" destId="{55174777-412D-40C2-AB13-AA3CA6410283}" srcOrd="1" destOrd="0" presId="urn:microsoft.com/office/officeart/2018/2/layout/IconLabelDescriptionList"/>
    <dgm:cxn modelId="{C1759F3D-E58D-405E-A5AE-9DDA6E874B8A}" type="presParOf" srcId="{2779E8A3-B26B-46D7-9536-306227F7FCDF}" destId="{40C81CFC-A96C-4BEE-963B-CF510A905855}" srcOrd="2" destOrd="0" presId="urn:microsoft.com/office/officeart/2018/2/layout/IconLabelDescriptionList"/>
    <dgm:cxn modelId="{E89B85C7-16DE-4690-8B35-96F76D71602C}" type="presParOf" srcId="{2779E8A3-B26B-46D7-9536-306227F7FCDF}" destId="{3F9F8668-B773-4370-BDCB-495E217C9077}" srcOrd="3" destOrd="0" presId="urn:microsoft.com/office/officeart/2018/2/layout/IconLabelDescriptionList"/>
    <dgm:cxn modelId="{16802D65-299B-4EA3-B5EA-CD68869534B7}" type="presParOf" srcId="{2779E8A3-B26B-46D7-9536-306227F7FCDF}" destId="{CB339686-EB4A-4530-8D88-EF06948A788C}" srcOrd="4" destOrd="0" presId="urn:microsoft.com/office/officeart/2018/2/layout/IconLabelDescriptionList"/>
    <dgm:cxn modelId="{D4AD38D0-33EE-475B-976C-E532B350392E}" type="presParOf" srcId="{2C1D2B54-8CC2-4C0A-98F2-D88FBD36A7B4}" destId="{1ABF1EBF-FA47-4378-8348-6016AA4F49E4}" srcOrd="7" destOrd="0" presId="urn:microsoft.com/office/officeart/2018/2/layout/IconLabelDescriptionList"/>
    <dgm:cxn modelId="{9B8246EF-E0C5-4639-A733-1EC57B1584E9}" type="presParOf" srcId="{2C1D2B54-8CC2-4C0A-98F2-D88FBD36A7B4}" destId="{35C9B26E-B64A-44B3-B9AC-9259CC71F02C}" srcOrd="8" destOrd="0" presId="urn:microsoft.com/office/officeart/2018/2/layout/IconLabelDescriptionList"/>
    <dgm:cxn modelId="{4F699E4E-99D7-4ABD-9C2D-133DC7C6C914}" type="presParOf" srcId="{35C9B26E-B64A-44B3-B9AC-9259CC71F02C}" destId="{5359D473-767E-4C5F-913A-858EB8735196}" srcOrd="0" destOrd="0" presId="urn:microsoft.com/office/officeart/2018/2/layout/IconLabelDescriptionList"/>
    <dgm:cxn modelId="{FB8E980C-E9BF-4C53-922E-96B8D6EE759C}" type="presParOf" srcId="{35C9B26E-B64A-44B3-B9AC-9259CC71F02C}" destId="{854C18A9-4A2B-4564-863A-54A68B78C0DC}" srcOrd="1" destOrd="0" presId="urn:microsoft.com/office/officeart/2018/2/layout/IconLabelDescriptionList"/>
    <dgm:cxn modelId="{C618D1E7-1A37-4579-A220-370C24AE47B8}" type="presParOf" srcId="{35C9B26E-B64A-44B3-B9AC-9259CC71F02C}" destId="{B7CA49A1-A72F-49F5-8913-7138AB1E770D}" srcOrd="2" destOrd="0" presId="urn:microsoft.com/office/officeart/2018/2/layout/IconLabelDescriptionList"/>
    <dgm:cxn modelId="{EA3978B3-1B8D-415E-8909-8209C383E9C2}" type="presParOf" srcId="{35C9B26E-B64A-44B3-B9AC-9259CC71F02C}" destId="{3C0E6465-0A94-4B48-972B-4B62486CC409}" srcOrd="3" destOrd="0" presId="urn:microsoft.com/office/officeart/2018/2/layout/IconLabelDescriptionList"/>
    <dgm:cxn modelId="{EF3920F4-038E-45D4-8D73-85B39116E5B5}" type="presParOf" srcId="{35C9B26E-B64A-44B3-B9AC-9259CC71F02C}" destId="{BCF050F7-475B-46A3-B5D0-0F4E10FBEC1A}" srcOrd="4" destOrd="0" presId="urn:microsoft.com/office/officeart/2018/2/layout/IconLabelDescriptionList"/>
    <dgm:cxn modelId="{375B1C61-D9EB-41A2-9C61-C992848BBCDF}" type="presParOf" srcId="{2C1D2B54-8CC2-4C0A-98F2-D88FBD36A7B4}" destId="{949977E2-F4B9-4A32-8967-B56547D2BADE}" srcOrd="9" destOrd="0" presId="urn:microsoft.com/office/officeart/2018/2/layout/IconLabelDescriptionList"/>
    <dgm:cxn modelId="{0C729EEE-3C05-463A-AB5D-75F09CB97DC0}" type="presParOf" srcId="{2C1D2B54-8CC2-4C0A-98F2-D88FBD36A7B4}" destId="{627A29CF-8C95-496D-98B4-519180F1C644}" srcOrd="10" destOrd="0" presId="urn:microsoft.com/office/officeart/2018/2/layout/IconLabelDescriptionList"/>
    <dgm:cxn modelId="{37AF280D-CF3C-4729-93F1-DD52DA6CA27A}" type="presParOf" srcId="{627A29CF-8C95-496D-98B4-519180F1C644}" destId="{A15F0193-798D-4894-BC73-6D89B4F5D23B}" srcOrd="0" destOrd="0" presId="urn:microsoft.com/office/officeart/2018/2/layout/IconLabelDescriptionList"/>
    <dgm:cxn modelId="{BA9EB99A-6A1D-4595-9DFF-A092A4BDE751}" type="presParOf" srcId="{627A29CF-8C95-496D-98B4-519180F1C644}" destId="{9BA04352-FCE1-4C7C-B627-B60247765367}" srcOrd="1" destOrd="0" presId="urn:microsoft.com/office/officeart/2018/2/layout/IconLabelDescriptionList"/>
    <dgm:cxn modelId="{568840DE-DC1A-4F23-8896-600926CE0FCB}" type="presParOf" srcId="{627A29CF-8C95-496D-98B4-519180F1C644}" destId="{44E03F4F-972F-4D96-B745-C4C53D3D8F0C}" srcOrd="2" destOrd="0" presId="urn:microsoft.com/office/officeart/2018/2/layout/IconLabelDescriptionList"/>
    <dgm:cxn modelId="{8A096857-606F-4970-88DC-80F8BD270598}" type="presParOf" srcId="{627A29CF-8C95-496D-98B4-519180F1C644}" destId="{F2E6CC59-6104-451F-A7CF-1ACC77A6EEFD}" srcOrd="3" destOrd="0" presId="urn:microsoft.com/office/officeart/2018/2/layout/IconLabelDescriptionList"/>
    <dgm:cxn modelId="{BC6C1A1C-4A53-48D6-8014-FB80345BBEA8}" type="presParOf" srcId="{627A29CF-8C95-496D-98B4-519180F1C644}" destId="{0E6D5373-F5D3-4CF4-93A7-B655AA6E3CFF}" srcOrd="4" destOrd="0" presId="urn:microsoft.com/office/officeart/2018/2/layout/IconLabelDescriptionList"/>
    <dgm:cxn modelId="{2DECB2B3-D6AA-4116-999D-911A894C29A5}" type="presParOf" srcId="{2C1D2B54-8CC2-4C0A-98F2-D88FBD36A7B4}" destId="{08BEB3F8-D284-4A73-A616-F994AB87B3F8}" srcOrd="11" destOrd="0" presId="urn:microsoft.com/office/officeart/2018/2/layout/IconLabelDescriptionList"/>
    <dgm:cxn modelId="{B3B71D46-6C65-4A83-815B-64E8D7EA9F50}" type="presParOf" srcId="{2C1D2B54-8CC2-4C0A-98F2-D88FBD36A7B4}" destId="{92CC73BF-D39D-426C-8631-04CA160D9469}" srcOrd="12" destOrd="0" presId="urn:microsoft.com/office/officeart/2018/2/layout/IconLabelDescriptionList"/>
    <dgm:cxn modelId="{60CA3675-F9CA-408F-93CA-D8526D06E3C7}" type="presParOf" srcId="{92CC73BF-D39D-426C-8631-04CA160D9469}" destId="{8150EA8B-349C-46C8-BB54-4CF037DE08EA}" srcOrd="0" destOrd="0" presId="urn:microsoft.com/office/officeart/2018/2/layout/IconLabelDescriptionList"/>
    <dgm:cxn modelId="{D96F4DD8-161D-4CBA-AFEA-9C6AF0EDF55E}" type="presParOf" srcId="{92CC73BF-D39D-426C-8631-04CA160D9469}" destId="{DC34C275-D48A-4CB8-9FC5-7AD5A0CEB358}" srcOrd="1" destOrd="0" presId="urn:microsoft.com/office/officeart/2018/2/layout/IconLabelDescriptionList"/>
    <dgm:cxn modelId="{71755D92-F117-4EC8-B5F4-D6748C72B970}" type="presParOf" srcId="{92CC73BF-D39D-426C-8631-04CA160D9469}" destId="{A02FE80A-3AE9-4246-80B2-CF72527C9F11}" srcOrd="2" destOrd="0" presId="urn:microsoft.com/office/officeart/2018/2/layout/IconLabelDescriptionList"/>
    <dgm:cxn modelId="{A16A986A-DF80-4F29-9D2E-AAB3EB7D3261}" type="presParOf" srcId="{92CC73BF-D39D-426C-8631-04CA160D9469}" destId="{54DD3A23-DC2D-4678-BEC9-B0DB222ADB64}" srcOrd="3" destOrd="0" presId="urn:microsoft.com/office/officeart/2018/2/layout/IconLabelDescriptionList"/>
    <dgm:cxn modelId="{708D872F-E64E-4CB5-BF9E-B12BDFBD1ED6}" type="presParOf" srcId="{92CC73BF-D39D-426C-8631-04CA160D9469}" destId="{E70DD927-69A2-4ACC-BFD7-5A5DB634EB76}" srcOrd="4" destOrd="0" presId="urn:microsoft.com/office/officeart/2018/2/layout/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B46F54C-7DC6-43AF-9F5F-F5FCFE924448}" type="doc">
      <dgm:prSet loTypeId="urn:microsoft.com/office/officeart/2018/2/layout/IconVerticalSolidList" loCatId="icon" qsTypeId="urn:microsoft.com/office/officeart/2005/8/quickstyle/simple1" qsCatId="simple" csTypeId="urn:microsoft.com/office/officeart/2018/5/colors/Iconchunking_neutralbg_accent2_2" csCatId="accent2" phldr="1"/>
      <dgm:spPr/>
      <dgm:t>
        <a:bodyPr/>
        <a:lstStyle/>
        <a:p>
          <a:endParaRPr lang="en-US"/>
        </a:p>
      </dgm:t>
    </dgm:pt>
    <dgm:pt modelId="{9E0E94E1-C6F4-49B5-93E0-5552231E4612}">
      <dgm:prSet/>
      <dgm:spPr/>
      <dgm:t>
        <a:bodyPr/>
        <a:lstStyle/>
        <a:p>
          <a:pPr>
            <a:lnSpc>
              <a:spcPct val="100000"/>
            </a:lnSpc>
          </a:pPr>
          <a:r>
            <a:rPr lang="en-GB" dirty="0"/>
            <a:t>process of evaluating a system or its components to find whether it meets the specified requirements</a:t>
          </a:r>
          <a:endParaRPr lang="en-US" dirty="0"/>
        </a:p>
      </dgm:t>
    </dgm:pt>
    <dgm:pt modelId="{13FD6BB2-7B59-4DB7-893C-135924D35F9E}" type="parTrans" cxnId="{4A438891-7BFC-4124-950B-9CE71B3DBA5A}">
      <dgm:prSet/>
      <dgm:spPr/>
      <dgm:t>
        <a:bodyPr/>
        <a:lstStyle/>
        <a:p>
          <a:endParaRPr lang="en-US"/>
        </a:p>
      </dgm:t>
    </dgm:pt>
    <dgm:pt modelId="{3A651A8D-8624-4DA3-9F46-5B4957555B88}" type="sibTrans" cxnId="{4A438891-7BFC-4124-950B-9CE71B3DBA5A}">
      <dgm:prSet/>
      <dgm:spPr/>
      <dgm:t>
        <a:bodyPr/>
        <a:lstStyle/>
        <a:p>
          <a:endParaRPr lang="en-US"/>
        </a:p>
      </dgm:t>
    </dgm:pt>
    <dgm:pt modelId="{C53D00B2-187C-4A08-96DA-46015652A9E0}">
      <dgm:prSet/>
      <dgm:spPr/>
      <dgm:t>
        <a:bodyPr/>
        <a:lstStyle/>
        <a:p>
          <a:pPr>
            <a:lnSpc>
              <a:spcPct val="100000"/>
            </a:lnSpc>
          </a:pPr>
          <a:r>
            <a:rPr lang="en-GB" dirty="0"/>
            <a:t>It helps identify bugs, errors, or missing requirements</a:t>
          </a:r>
          <a:endParaRPr lang="en-US" dirty="0"/>
        </a:p>
      </dgm:t>
    </dgm:pt>
    <dgm:pt modelId="{9B7F9A6F-B821-4997-B8D7-2AF6171B4AAC}" type="parTrans" cxnId="{DC644CE9-DD70-4241-97D7-33AA1981E9FD}">
      <dgm:prSet/>
      <dgm:spPr/>
      <dgm:t>
        <a:bodyPr/>
        <a:lstStyle/>
        <a:p>
          <a:endParaRPr lang="en-US"/>
        </a:p>
      </dgm:t>
    </dgm:pt>
    <dgm:pt modelId="{844C1817-AEAF-4F32-A835-B86451997394}" type="sibTrans" cxnId="{DC644CE9-DD70-4241-97D7-33AA1981E9FD}">
      <dgm:prSet/>
      <dgm:spPr/>
      <dgm:t>
        <a:bodyPr/>
        <a:lstStyle/>
        <a:p>
          <a:endParaRPr lang="en-US"/>
        </a:p>
      </dgm:t>
    </dgm:pt>
    <dgm:pt modelId="{51426E20-F2C4-434E-AAC8-49EFFFFA2A8C}">
      <dgm:prSet/>
      <dgm:spPr/>
      <dgm:t>
        <a:bodyPr/>
        <a:lstStyle/>
        <a:p>
          <a:pPr>
            <a:lnSpc>
              <a:spcPct val="100000"/>
            </a:lnSpc>
          </a:pPr>
          <a:r>
            <a:rPr lang="en-GB" dirty="0"/>
            <a:t>It can be either done manually or using automated tools​</a:t>
          </a:r>
          <a:endParaRPr lang="en-US" dirty="0"/>
        </a:p>
      </dgm:t>
    </dgm:pt>
    <dgm:pt modelId="{F6DC0752-0967-4619-B0D9-D346075CA219}" type="parTrans" cxnId="{8B0023AC-9AF2-453D-BD66-5D728EBFCF5F}">
      <dgm:prSet/>
      <dgm:spPr/>
      <dgm:t>
        <a:bodyPr/>
        <a:lstStyle/>
        <a:p>
          <a:endParaRPr lang="en-US"/>
        </a:p>
      </dgm:t>
    </dgm:pt>
    <dgm:pt modelId="{B57012D6-C73B-4E83-9564-C592BF36F902}" type="sibTrans" cxnId="{8B0023AC-9AF2-453D-BD66-5D728EBFCF5F}">
      <dgm:prSet/>
      <dgm:spPr/>
      <dgm:t>
        <a:bodyPr/>
        <a:lstStyle/>
        <a:p>
          <a:endParaRPr lang="en-US"/>
        </a:p>
      </dgm:t>
    </dgm:pt>
    <dgm:pt modelId="{5CB8B62D-9B3C-4B8B-8DD9-6DD9A284040D}" type="pres">
      <dgm:prSet presAssocID="{CB46F54C-7DC6-43AF-9F5F-F5FCFE924448}" presName="root" presStyleCnt="0">
        <dgm:presLayoutVars>
          <dgm:dir/>
          <dgm:resizeHandles val="exact"/>
        </dgm:presLayoutVars>
      </dgm:prSet>
      <dgm:spPr/>
    </dgm:pt>
    <dgm:pt modelId="{D233F5AF-D717-4CF3-A024-E14E79B91043}" type="pres">
      <dgm:prSet presAssocID="{9E0E94E1-C6F4-49B5-93E0-5552231E4612}" presName="compNode" presStyleCnt="0"/>
      <dgm:spPr/>
    </dgm:pt>
    <dgm:pt modelId="{FEA5C007-A391-4276-B618-E48B28EBA5D7}" type="pres">
      <dgm:prSet presAssocID="{9E0E94E1-C6F4-49B5-93E0-5552231E4612}" presName="bgRect" presStyleLbl="bgShp" presStyleIdx="0" presStyleCnt="3"/>
      <dgm:spPr/>
    </dgm:pt>
    <dgm:pt modelId="{187EB654-3545-436F-9E52-132A8C00E63A}" type="pres">
      <dgm:prSet presAssocID="{9E0E94E1-C6F4-49B5-93E0-5552231E4612}"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resentation with Checklist"/>
        </a:ext>
      </dgm:extLst>
    </dgm:pt>
    <dgm:pt modelId="{8F3A367A-F6CC-4017-ADB2-D5D941008C34}" type="pres">
      <dgm:prSet presAssocID="{9E0E94E1-C6F4-49B5-93E0-5552231E4612}" presName="spaceRect" presStyleCnt="0"/>
      <dgm:spPr/>
    </dgm:pt>
    <dgm:pt modelId="{CCF1B759-A21D-4EB4-9CBF-BB15FCAD50DE}" type="pres">
      <dgm:prSet presAssocID="{9E0E94E1-C6F4-49B5-93E0-5552231E4612}" presName="parTx" presStyleLbl="revTx" presStyleIdx="0" presStyleCnt="3">
        <dgm:presLayoutVars>
          <dgm:chMax val="0"/>
          <dgm:chPref val="0"/>
        </dgm:presLayoutVars>
      </dgm:prSet>
      <dgm:spPr/>
    </dgm:pt>
    <dgm:pt modelId="{CC68C87A-0BAC-4E93-B38B-BBDFED9A8E54}" type="pres">
      <dgm:prSet presAssocID="{3A651A8D-8624-4DA3-9F46-5B4957555B88}" presName="sibTrans" presStyleCnt="0"/>
      <dgm:spPr/>
    </dgm:pt>
    <dgm:pt modelId="{8A8026C4-7140-41BA-8F0C-CEBD08ACB207}" type="pres">
      <dgm:prSet presAssocID="{C53D00B2-187C-4A08-96DA-46015652A9E0}" presName="compNode" presStyleCnt="0"/>
      <dgm:spPr/>
    </dgm:pt>
    <dgm:pt modelId="{F1B46CF2-B333-4FBD-BDAE-40E1133971E9}" type="pres">
      <dgm:prSet presAssocID="{C53D00B2-187C-4A08-96DA-46015652A9E0}" presName="bgRect" presStyleLbl="bgShp" presStyleIdx="1" presStyleCnt="3"/>
      <dgm:spPr/>
    </dgm:pt>
    <dgm:pt modelId="{54E3ECD8-961C-441A-B518-1230114ED4C6}" type="pres">
      <dgm:prSet presAssocID="{C53D00B2-187C-4A08-96DA-46015652A9E0}"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ug under Magnifying Glass"/>
        </a:ext>
      </dgm:extLst>
    </dgm:pt>
    <dgm:pt modelId="{119A9C4C-F7AC-4BF0-AF14-CB835CC255E5}" type="pres">
      <dgm:prSet presAssocID="{C53D00B2-187C-4A08-96DA-46015652A9E0}" presName="spaceRect" presStyleCnt="0"/>
      <dgm:spPr/>
    </dgm:pt>
    <dgm:pt modelId="{6F3A7F72-FF00-493F-9E53-795083DA383B}" type="pres">
      <dgm:prSet presAssocID="{C53D00B2-187C-4A08-96DA-46015652A9E0}" presName="parTx" presStyleLbl="revTx" presStyleIdx="1" presStyleCnt="3">
        <dgm:presLayoutVars>
          <dgm:chMax val="0"/>
          <dgm:chPref val="0"/>
        </dgm:presLayoutVars>
      </dgm:prSet>
      <dgm:spPr/>
    </dgm:pt>
    <dgm:pt modelId="{455E8959-3E41-4447-89FA-916F9EE742DE}" type="pres">
      <dgm:prSet presAssocID="{844C1817-AEAF-4F32-A835-B86451997394}" presName="sibTrans" presStyleCnt="0"/>
      <dgm:spPr/>
    </dgm:pt>
    <dgm:pt modelId="{17DD2900-CA5B-4ABF-A641-A02E9CBF89C9}" type="pres">
      <dgm:prSet presAssocID="{51426E20-F2C4-434E-AAC8-49EFFFFA2A8C}" presName="compNode" presStyleCnt="0"/>
      <dgm:spPr/>
    </dgm:pt>
    <dgm:pt modelId="{01D8750A-B1D9-4B71-8E7F-BBC5B655A476}" type="pres">
      <dgm:prSet presAssocID="{51426E20-F2C4-434E-AAC8-49EFFFFA2A8C}" presName="bgRect" presStyleLbl="bgShp" presStyleIdx="2" presStyleCnt="3"/>
      <dgm:spPr/>
    </dgm:pt>
    <dgm:pt modelId="{78C90692-D581-4B4A-8828-6C754609BBC6}" type="pres">
      <dgm:prSet presAssocID="{51426E20-F2C4-434E-AAC8-49EFFFFA2A8C}"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Gears"/>
        </a:ext>
      </dgm:extLst>
    </dgm:pt>
    <dgm:pt modelId="{21ED7FDA-155B-4749-BE70-9D64C8C8CC1E}" type="pres">
      <dgm:prSet presAssocID="{51426E20-F2C4-434E-AAC8-49EFFFFA2A8C}" presName="spaceRect" presStyleCnt="0"/>
      <dgm:spPr/>
    </dgm:pt>
    <dgm:pt modelId="{73FA14C1-A45F-41D3-A641-B968F1E2221A}" type="pres">
      <dgm:prSet presAssocID="{51426E20-F2C4-434E-AAC8-49EFFFFA2A8C}" presName="parTx" presStyleLbl="revTx" presStyleIdx="2" presStyleCnt="3">
        <dgm:presLayoutVars>
          <dgm:chMax val="0"/>
          <dgm:chPref val="0"/>
        </dgm:presLayoutVars>
      </dgm:prSet>
      <dgm:spPr/>
    </dgm:pt>
  </dgm:ptLst>
  <dgm:cxnLst>
    <dgm:cxn modelId="{75049807-A63C-4667-B156-D299EE40F77C}" type="presOf" srcId="{9E0E94E1-C6F4-49B5-93E0-5552231E4612}" destId="{CCF1B759-A21D-4EB4-9CBF-BB15FCAD50DE}" srcOrd="0" destOrd="0" presId="urn:microsoft.com/office/officeart/2018/2/layout/IconVerticalSolidList"/>
    <dgm:cxn modelId="{1B853431-AA01-43C2-A084-9A65E90CAE13}" type="presOf" srcId="{CB46F54C-7DC6-43AF-9F5F-F5FCFE924448}" destId="{5CB8B62D-9B3C-4B8B-8DD9-6DD9A284040D}" srcOrd="0" destOrd="0" presId="urn:microsoft.com/office/officeart/2018/2/layout/IconVerticalSolidList"/>
    <dgm:cxn modelId="{4A438891-7BFC-4124-950B-9CE71B3DBA5A}" srcId="{CB46F54C-7DC6-43AF-9F5F-F5FCFE924448}" destId="{9E0E94E1-C6F4-49B5-93E0-5552231E4612}" srcOrd="0" destOrd="0" parTransId="{13FD6BB2-7B59-4DB7-893C-135924D35F9E}" sibTransId="{3A651A8D-8624-4DA3-9F46-5B4957555B88}"/>
    <dgm:cxn modelId="{298435A7-67A6-40EC-8C29-E7ED31F69A4E}" type="presOf" srcId="{C53D00B2-187C-4A08-96DA-46015652A9E0}" destId="{6F3A7F72-FF00-493F-9E53-795083DA383B}" srcOrd="0" destOrd="0" presId="urn:microsoft.com/office/officeart/2018/2/layout/IconVerticalSolidList"/>
    <dgm:cxn modelId="{8B0023AC-9AF2-453D-BD66-5D728EBFCF5F}" srcId="{CB46F54C-7DC6-43AF-9F5F-F5FCFE924448}" destId="{51426E20-F2C4-434E-AAC8-49EFFFFA2A8C}" srcOrd="2" destOrd="0" parTransId="{F6DC0752-0967-4619-B0D9-D346075CA219}" sibTransId="{B57012D6-C73B-4E83-9564-C592BF36F902}"/>
    <dgm:cxn modelId="{DC644CE9-DD70-4241-97D7-33AA1981E9FD}" srcId="{CB46F54C-7DC6-43AF-9F5F-F5FCFE924448}" destId="{C53D00B2-187C-4A08-96DA-46015652A9E0}" srcOrd="1" destOrd="0" parTransId="{9B7F9A6F-B821-4997-B8D7-2AF6171B4AAC}" sibTransId="{844C1817-AEAF-4F32-A835-B86451997394}"/>
    <dgm:cxn modelId="{0727CFF1-D27F-49A3-AA60-BF36D0B1385B}" type="presOf" srcId="{51426E20-F2C4-434E-AAC8-49EFFFFA2A8C}" destId="{73FA14C1-A45F-41D3-A641-B968F1E2221A}" srcOrd="0" destOrd="0" presId="urn:microsoft.com/office/officeart/2018/2/layout/IconVerticalSolidList"/>
    <dgm:cxn modelId="{892A8766-AB71-4392-A19D-05797755034D}" type="presParOf" srcId="{5CB8B62D-9B3C-4B8B-8DD9-6DD9A284040D}" destId="{D233F5AF-D717-4CF3-A024-E14E79B91043}" srcOrd="0" destOrd="0" presId="urn:microsoft.com/office/officeart/2018/2/layout/IconVerticalSolidList"/>
    <dgm:cxn modelId="{D59F4675-7C0F-4DC6-B7D7-F8A9E4796D05}" type="presParOf" srcId="{D233F5AF-D717-4CF3-A024-E14E79B91043}" destId="{FEA5C007-A391-4276-B618-E48B28EBA5D7}" srcOrd="0" destOrd="0" presId="urn:microsoft.com/office/officeart/2018/2/layout/IconVerticalSolidList"/>
    <dgm:cxn modelId="{3353B141-070C-4552-9C1B-DDB1E9F25C81}" type="presParOf" srcId="{D233F5AF-D717-4CF3-A024-E14E79B91043}" destId="{187EB654-3545-436F-9E52-132A8C00E63A}" srcOrd="1" destOrd="0" presId="urn:microsoft.com/office/officeart/2018/2/layout/IconVerticalSolidList"/>
    <dgm:cxn modelId="{C32E8080-9370-4D35-8045-999AE6FD58B1}" type="presParOf" srcId="{D233F5AF-D717-4CF3-A024-E14E79B91043}" destId="{8F3A367A-F6CC-4017-ADB2-D5D941008C34}" srcOrd="2" destOrd="0" presId="urn:microsoft.com/office/officeart/2018/2/layout/IconVerticalSolidList"/>
    <dgm:cxn modelId="{6915F60E-FB01-4D78-A7C4-27341D4E538E}" type="presParOf" srcId="{D233F5AF-D717-4CF3-A024-E14E79B91043}" destId="{CCF1B759-A21D-4EB4-9CBF-BB15FCAD50DE}" srcOrd="3" destOrd="0" presId="urn:microsoft.com/office/officeart/2018/2/layout/IconVerticalSolidList"/>
    <dgm:cxn modelId="{44A2A929-1700-4D3F-82B5-95DC812D9B77}" type="presParOf" srcId="{5CB8B62D-9B3C-4B8B-8DD9-6DD9A284040D}" destId="{CC68C87A-0BAC-4E93-B38B-BBDFED9A8E54}" srcOrd="1" destOrd="0" presId="urn:microsoft.com/office/officeart/2018/2/layout/IconVerticalSolidList"/>
    <dgm:cxn modelId="{FA0BFB30-2BC6-4E42-9014-68F6C9ED57AF}" type="presParOf" srcId="{5CB8B62D-9B3C-4B8B-8DD9-6DD9A284040D}" destId="{8A8026C4-7140-41BA-8F0C-CEBD08ACB207}" srcOrd="2" destOrd="0" presId="urn:microsoft.com/office/officeart/2018/2/layout/IconVerticalSolidList"/>
    <dgm:cxn modelId="{44D4A29F-C041-4995-AD97-EAA0C68FDBE7}" type="presParOf" srcId="{8A8026C4-7140-41BA-8F0C-CEBD08ACB207}" destId="{F1B46CF2-B333-4FBD-BDAE-40E1133971E9}" srcOrd="0" destOrd="0" presId="urn:microsoft.com/office/officeart/2018/2/layout/IconVerticalSolidList"/>
    <dgm:cxn modelId="{32E351D9-5C98-41F2-89D4-A6D27FFD44C1}" type="presParOf" srcId="{8A8026C4-7140-41BA-8F0C-CEBD08ACB207}" destId="{54E3ECD8-961C-441A-B518-1230114ED4C6}" srcOrd="1" destOrd="0" presId="urn:microsoft.com/office/officeart/2018/2/layout/IconVerticalSolidList"/>
    <dgm:cxn modelId="{A12F56A8-D540-4DC8-B44C-88869738A2F9}" type="presParOf" srcId="{8A8026C4-7140-41BA-8F0C-CEBD08ACB207}" destId="{119A9C4C-F7AC-4BF0-AF14-CB835CC255E5}" srcOrd="2" destOrd="0" presId="urn:microsoft.com/office/officeart/2018/2/layout/IconVerticalSolidList"/>
    <dgm:cxn modelId="{03B6B07F-5AB7-4D2C-ABA3-29814BC27D89}" type="presParOf" srcId="{8A8026C4-7140-41BA-8F0C-CEBD08ACB207}" destId="{6F3A7F72-FF00-493F-9E53-795083DA383B}" srcOrd="3" destOrd="0" presId="urn:microsoft.com/office/officeart/2018/2/layout/IconVerticalSolidList"/>
    <dgm:cxn modelId="{0CA2F270-AC14-4B49-A469-39FCE3B49A94}" type="presParOf" srcId="{5CB8B62D-9B3C-4B8B-8DD9-6DD9A284040D}" destId="{455E8959-3E41-4447-89FA-916F9EE742DE}" srcOrd="3" destOrd="0" presId="urn:microsoft.com/office/officeart/2018/2/layout/IconVerticalSolidList"/>
    <dgm:cxn modelId="{613EEAF5-26A1-4E88-A39B-260C51563A3A}" type="presParOf" srcId="{5CB8B62D-9B3C-4B8B-8DD9-6DD9A284040D}" destId="{17DD2900-CA5B-4ABF-A641-A02E9CBF89C9}" srcOrd="4" destOrd="0" presId="urn:microsoft.com/office/officeart/2018/2/layout/IconVerticalSolidList"/>
    <dgm:cxn modelId="{9188E68F-27CD-4208-BF96-16BEB66E0CE6}" type="presParOf" srcId="{17DD2900-CA5B-4ABF-A641-A02E9CBF89C9}" destId="{01D8750A-B1D9-4B71-8E7F-BBC5B655A476}" srcOrd="0" destOrd="0" presId="urn:microsoft.com/office/officeart/2018/2/layout/IconVerticalSolidList"/>
    <dgm:cxn modelId="{344F38F3-FB78-447F-A431-497308C457AA}" type="presParOf" srcId="{17DD2900-CA5B-4ABF-A641-A02E9CBF89C9}" destId="{78C90692-D581-4B4A-8828-6C754609BBC6}" srcOrd="1" destOrd="0" presId="urn:microsoft.com/office/officeart/2018/2/layout/IconVerticalSolidList"/>
    <dgm:cxn modelId="{30988062-AEEA-470B-B4D5-86F5CAF2FB28}" type="presParOf" srcId="{17DD2900-CA5B-4ABF-A641-A02E9CBF89C9}" destId="{21ED7FDA-155B-4749-BE70-9D64C8C8CC1E}" srcOrd="2" destOrd="0" presId="urn:microsoft.com/office/officeart/2018/2/layout/IconVerticalSolidList"/>
    <dgm:cxn modelId="{217B7DD9-DBD5-414E-AE1C-0836836C7968}" type="presParOf" srcId="{17DD2900-CA5B-4ABF-A641-A02E9CBF89C9}" destId="{73FA14C1-A45F-41D3-A641-B968F1E2221A}"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71280FD9-39CD-41B1-9BF8-74A88DD3F814}" type="doc">
      <dgm:prSet loTypeId="urn:microsoft.com/office/officeart/2018/5/layout/CenteredIconLabelDescriptionList" loCatId="icon" qsTypeId="urn:microsoft.com/office/officeart/2005/8/quickstyle/simple1" qsCatId="simple" csTypeId="urn:microsoft.com/office/officeart/2018/5/colors/Iconchunking_neutralbg_colorful1" csCatId="colorful" phldr="1"/>
      <dgm:spPr/>
      <dgm:t>
        <a:bodyPr/>
        <a:lstStyle/>
        <a:p>
          <a:endParaRPr lang="en-US"/>
        </a:p>
      </dgm:t>
    </dgm:pt>
    <dgm:pt modelId="{8D68191B-DED0-4FB5-AB52-B07C1608E725}">
      <dgm:prSet/>
      <dgm:spPr/>
      <dgm:t>
        <a:bodyPr/>
        <a:lstStyle/>
        <a:p>
          <a:pPr>
            <a:lnSpc>
              <a:spcPct val="100000"/>
            </a:lnSpc>
            <a:defRPr b="1"/>
          </a:pPr>
          <a:r>
            <a:rPr lang="en-GB" b="1"/>
            <a:t>Lack of Predictability</a:t>
          </a:r>
          <a:endParaRPr lang="en-US"/>
        </a:p>
      </dgm:t>
    </dgm:pt>
    <dgm:pt modelId="{FB9A2008-35E0-4BD4-88E7-FE0274DE0DDE}" type="parTrans" cxnId="{271BE3B0-885A-4B05-9E49-DA4F0A89972F}">
      <dgm:prSet/>
      <dgm:spPr/>
      <dgm:t>
        <a:bodyPr/>
        <a:lstStyle/>
        <a:p>
          <a:endParaRPr lang="en-US"/>
        </a:p>
      </dgm:t>
    </dgm:pt>
    <dgm:pt modelId="{B4BE2616-DA34-497A-A37E-9C57C1A9C1B0}" type="sibTrans" cxnId="{271BE3B0-885A-4B05-9E49-DA4F0A89972F}">
      <dgm:prSet/>
      <dgm:spPr/>
      <dgm:t>
        <a:bodyPr/>
        <a:lstStyle/>
        <a:p>
          <a:endParaRPr lang="en-US"/>
        </a:p>
      </dgm:t>
    </dgm:pt>
    <dgm:pt modelId="{9E19DC1F-9B85-426B-90BA-D41A2FE39E60}">
      <dgm:prSet custT="1"/>
      <dgm:spPr/>
      <dgm:t>
        <a:bodyPr/>
        <a:lstStyle/>
        <a:p>
          <a:pPr algn="l">
            <a:lnSpc>
              <a:spcPct val="100000"/>
            </a:lnSpc>
          </a:pPr>
          <a:r>
            <a:rPr lang="en-GB" sz="1800" dirty="0"/>
            <a:t>Difficult to estimate time, cost, and scope upfront.</a:t>
          </a:r>
          <a:endParaRPr lang="en-US" sz="1800" dirty="0"/>
        </a:p>
      </dgm:t>
    </dgm:pt>
    <dgm:pt modelId="{96C34B7A-1F05-4F1A-ACA6-C28BA70C4073}" type="parTrans" cxnId="{A9839407-7F7D-449B-A367-5CA1AD791E71}">
      <dgm:prSet/>
      <dgm:spPr/>
      <dgm:t>
        <a:bodyPr/>
        <a:lstStyle/>
        <a:p>
          <a:endParaRPr lang="en-US"/>
        </a:p>
      </dgm:t>
    </dgm:pt>
    <dgm:pt modelId="{282444AB-DA6B-403F-A72B-BC47B76023D3}" type="sibTrans" cxnId="{A9839407-7F7D-449B-A367-5CA1AD791E71}">
      <dgm:prSet/>
      <dgm:spPr/>
      <dgm:t>
        <a:bodyPr/>
        <a:lstStyle/>
        <a:p>
          <a:endParaRPr lang="en-US"/>
        </a:p>
      </dgm:t>
    </dgm:pt>
    <dgm:pt modelId="{16D76EEB-01E9-441F-929C-4DA008D3A2AE}">
      <dgm:prSet custT="1"/>
      <dgm:spPr/>
      <dgm:t>
        <a:bodyPr/>
        <a:lstStyle/>
        <a:p>
          <a:pPr algn="l">
            <a:lnSpc>
              <a:spcPct val="100000"/>
            </a:lnSpc>
          </a:pPr>
          <a:r>
            <a:rPr lang="en-GB" sz="1800" dirty="0"/>
            <a:t>May be challenging for fixed-budget or fixed-deadline projects.</a:t>
          </a:r>
          <a:endParaRPr lang="en-US" sz="1800" dirty="0"/>
        </a:p>
      </dgm:t>
    </dgm:pt>
    <dgm:pt modelId="{9D659718-B6F3-4B0A-B12E-AA151275203E}" type="parTrans" cxnId="{66BCB0DF-6C97-4E58-9ED4-B3DAA9085B41}">
      <dgm:prSet/>
      <dgm:spPr/>
      <dgm:t>
        <a:bodyPr/>
        <a:lstStyle/>
        <a:p>
          <a:endParaRPr lang="en-US"/>
        </a:p>
      </dgm:t>
    </dgm:pt>
    <dgm:pt modelId="{F86886D1-A98A-4AA1-B2C5-80681ADF1352}" type="sibTrans" cxnId="{66BCB0DF-6C97-4E58-9ED4-B3DAA9085B41}">
      <dgm:prSet/>
      <dgm:spPr/>
      <dgm:t>
        <a:bodyPr/>
        <a:lstStyle/>
        <a:p>
          <a:endParaRPr lang="en-US"/>
        </a:p>
      </dgm:t>
    </dgm:pt>
    <dgm:pt modelId="{D2FBAA0F-6A50-486B-91A0-E18FD98E03E9}">
      <dgm:prSet/>
      <dgm:spPr/>
      <dgm:t>
        <a:bodyPr/>
        <a:lstStyle/>
        <a:p>
          <a:pPr>
            <a:lnSpc>
              <a:spcPct val="100000"/>
            </a:lnSpc>
            <a:defRPr b="1"/>
          </a:pPr>
          <a:r>
            <a:rPr lang="en-GB" b="1"/>
            <a:t>Requires Experienced Teams</a:t>
          </a:r>
          <a:endParaRPr lang="en-US"/>
        </a:p>
      </dgm:t>
    </dgm:pt>
    <dgm:pt modelId="{D58BB018-1A27-4038-8081-C83DEBB43284}" type="parTrans" cxnId="{AEFF91FE-9245-46A6-87B6-77E76280303F}">
      <dgm:prSet/>
      <dgm:spPr/>
      <dgm:t>
        <a:bodyPr/>
        <a:lstStyle/>
        <a:p>
          <a:endParaRPr lang="en-US"/>
        </a:p>
      </dgm:t>
    </dgm:pt>
    <dgm:pt modelId="{70D1FE08-B5B6-407A-A6AD-58994F899E72}" type="sibTrans" cxnId="{AEFF91FE-9245-46A6-87B6-77E76280303F}">
      <dgm:prSet/>
      <dgm:spPr/>
      <dgm:t>
        <a:bodyPr/>
        <a:lstStyle/>
        <a:p>
          <a:endParaRPr lang="en-US"/>
        </a:p>
      </dgm:t>
    </dgm:pt>
    <dgm:pt modelId="{C4613714-3C7A-44E7-B6CB-7B98E2BD4F52}">
      <dgm:prSet custT="1"/>
      <dgm:spPr/>
      <dgm:t>
        <a:bodyPr/>
        <a:lstStyle/>
        <a:p>
          <a:pPr algn="l">
            <a:lnSpc>
              <a:spcPct val="100000"/>
            </a:lnSpc>
          </a:pPr>
          <a:r>
            <a:rPr lang="en-GB" sz="1800" dirty="0"/>
            <a:t>Agile relies on skilled, self-disciplined team members.</a:t>
          </a:r>
          <a:endParaRPr lang="en-US" sz="1800" dirty="0"/>
        </a:p>
      </dgm:t>
    </dgm:pt>
    <dgm:pt modelId="{0A0117DC-5577-438C-BCB4-360BDC06F0F8}" type="parTrans" cxnId="{F87BA7BC-02EC-46E7-B7A4-7FB062169FE4}">
      <dgm:prSet/>
      <dgm:spPr/>
      <dgm:t>
        <a:bodyPr/>
        <a:lstStyle/>
        <a:p>
          <a:endParaRPr lang="en-US"/>
        </a:p>
      </dgm:t>
    </dgm:pt>
    <dgm:pt modelId="{97830F22-CA87-41A9-A1D5-A6EED23E7240}" type="sibTrans" cxnId="{F87BA7BC-02EC-46E7-B7A4-7FB062169FE4}">
      <dgm:prSet/>
      <dgm:spPr/>
      <dgm:t>
        <a:bodyPr/>
        <a:lstStyle/>
        <a:p>
          <a:endParaRPr lang="en-US"/>
        </a:p>
      </dgm:t>
    </dgm:pt>
    <dgm:pt modelId="{9D8AB86D-69E1-4784-B699-F4F6E8EDD882}">
      <dgm:prSet custT="1"/>
      <dgm:spPr/>
      <dgm:t>
        <a:bodyPr/>
        <a:lstStyle/>
        <a:p>
          <a:pPr algn="l">
            <a:lnSpc>
              <a:spcPct val="100000"/>
            </a:lnSpc>
          </a:pPr>
          <a:r>
            <a:rPr lang="en-GB" sz="1800" dirty="0"/>
            <a:t>Inexperienced teams may struggle with autonomy and decision-making.</a:t>
          </a:r>
          <a:endParaRPr lang="en-US" sz="1800" dirty="0"/>
        </a:p>
      </dgm:t>
    </dgm:pt>
    <dgm:pt modelId="{8EA77E9E-10A1-47FC-A704-C1D2022E0796}" type="parTrans" cxnId="{671CFBE5-7047-4166-BAED-5281E1DCD6D4}">
      <dgm:prSet/>
      <dgm:spPr/>
      <dgm:t>
        <a:bodyPr/>
        <a:lstStyle/>
        <a:p>
          <a:endParaRPr lang="en-US"/>
        </a:p>
      </dgm:t>
    </dgm:pt>
    <dgm:pt modelId="{18E9C3B1-7691-4356-9C73-B86BAE3417CA}" type="sibTrans" cxnId="{671CFBE5-7047-4166-BAED-5281E1DCD6D4}">
      <dgm:prSet/>
      <dgm:spPr/>
      <dgm:t>
        <a:bodyPr/>
        <a:lstStyle/>
        <a:p>
          <a:endParaRPr lang="en-US"/>
        </a:p>
      </dgm:t>
    </dgm:pt>
    <dgm:pt modelId="{98E52CE7-78E5-4710-A626-3A33A8A7EB1E}">
      <dgm:prSet/>
      <dgm:spPr/>
      <dgm:t>
        <a:bodyPr/>
        <a:lstStyle/>
        <a:p>
          <a:pPr>
            <a:lnSpc>
              <a:spcPct val="100000"/>
            </a:lnSpc>
            <a:defRPr b="1"/>
          </a:pPr>
          <a:r>
            <a:rPr lang="en-GB" b="1" dirty="0"/>
            <a:t>Scope Creep Risk</a:t>
          </a:r>
          <a:endParaRPr lang="en-US" dirty="0"/>
        </a:p>
      </dgm:t>
    </dgm:pt>
    <dgm:pt modelId="{1D1B1A9E-2FC7-4628-B308-9D8E2C7F1669}" type="parTrans" cxnId="{5337896D-C235-44A1-AFE0-C31FED83CCB3}">
      <dgm:prSet/>
      <dgm:spPr/>
      <dgm:t>
        <a:bodyPr/>
        <a:lstStyle/>
        <a:p>
          <a:endParaRPr lang="en-US"/>
        </a:p>
      </dgm:t>
    </dgm:pt>
    <dgm:pt modelId="{CA0A2861-D626-4E28-B47D-679BF633AE68}" type="sibTrans" cxnId="{5337896D-C235-44A1-AFE0-C31FED83CCB3}">
      <dgm:prSet/>
      <dgm:spPr/>
      <dgm:t>
        <a:bodyPr/>
        <a:lstStyle/>
        <a:p>
          <a:endParaRPr lang="en-US"/>
        </a:p>
      </dgm:t>
    </dgm:pt>
    <dgm:pt modelId="{E39154DE-43DD-4379-8697-C54D429306AD}">
      <dgm:prSet custT="1"/>
      <dgm:spPr/>
      <dgm:t>
        <a:bodyPr/>
        <a:lstStyle/>
        <a:p>
          <a:pPr algn="l">
            <a:lnSpc>
              <a:spcPct val="100000"/>
            </a:lnSpc>
          </a:pPr>
          <a:r>
            <a:rPr lang="en-GB" sz="1800" dirty="0"/>
            <a:t>Continuous changes can lead to uncontrolled expansion of scope.</a:t>
          </a:r>
          <a:endParaRPr lang="en-US" sz="1800" dirty="0"/>
        </a:p>
      </dgm:t>
    </dgm:pt>
    <dgm:pt modelId="{BF57B851-F727-492E-9EFF-23DFCACC45A4}" type="parTrans" cxnId="{76A3A77F-2DA6-4F30-871E-9EBCE0DB46A7}">
      <dgm:prSet/>
      <dgm:spPr/>
      <dgm:t>
        <a:bodyPr/>
        <a:lstStyle/>
        <a:p>
          <a:endParaRPr lang="en-US"/>
        </a:p>
      </dgm:t>
    </dgm:pt>
    <dgm:pt modelId="{5710B3F6-09C8-418E-A1AD-2A6729223A9B}" type="sibTrans" cxnId="{76A3A77F-2DA6-4F30-871E-9EBCE0DB46A7}">
      <dgm:prSet/>
      <dgm:spPr/>
      <dgm:t>
        <a:bodyPr/>
        <a:lstStyle/>
        <a:p>
          <a:endParaRPr lang="en-US"/>
        </a:p>
      </dgm:t>
    </dgm:pt>
    <dgm:pt modelId="{9B53BDBC-BCA1-410B-822D-7D6EF0C852CA}">
      <dgm:prSet custT="1"/>
      <dgm:spPr/>
      <dgm:t>
        <a:bodyPr/>
        <a:lstStyle/>
        <a:p>
          <a:pPr algn="l">
            <a:lnSpc>
              <a:spcPct val="100000"/>
            </a:lnSpc>
          </a:pPr>
          <a:r>
            <a:rPr lang="en-GB" sz="1800" dirty="0"/>
            <a:t>Requires strong product ownership and backlog management.</a:t>
          </a:r>
          <a:endParaRPr lang="en-US" sz="1800" dirty="0"/>
        </a:p>
      </dgm:t>
    </dgm:pt>
    <dgm:pt modelId="{907E734E-E937-4F5B-9205-3B8A5DDDB5CA}" type="parTrans" cxnId="{6AB03A3D-3E6F-4091-9516-9D5D9DAB0C87}">
      <dgm:prSet/>
      <dgm:spPr/>
      <dgm:t>
        <a:bodyPr/>
        <a:lstStyle/>
        <a:p>
          <a:endParaRPr lang="en-US"/>
        </a:p>
      </dgm:t>
    </dgm:pt>
    <dgm:pt modelId="{5B9A42AB-FA65-4354-B54E-8C452BE10F72}" type="sibTrans" cxnId="{6AB03A3D-3E6F-4091-9516-9D5D9DAB0C87}">
      <dgm:prSet/>
      <dgm:spPr/>
      <dgm:t>
        <a:bodyPr/>
        <a:lstStyle/>
        <a:p>
          <a:endParaRPr lang="en-US"/>
        </a:p>
      </dgm:t>
    </dgm:pt>
    <dgm:pt modelId="{3B9E1255-CC51-4E4A-B867-143EBCD16549}">
      <dgm:prSet/>
      <dgm:spPr/>
      <dgm:t>
        <a:bodyPr/>
        <a:lstStyle/>
        <a:p>
          <a:pPr>
            <a:lnSpc>
              <a:spcPct val="100000"/>
            </a:lnSpc>
            <a:defRPr b="1"/>
          </a:pPr>
          <a:r>
            <a:rPr lang="en-GB" b="1"/>
            <a:t>Limited Documentation</a:t>
          </a:r>
          <a:endParaRPr lang="en-US"/>
        </a:p>
      </dgm:t>
    </dgm:pt>
    <dgm:pt modelId="{B21F324E-4206-47A5-8753-D530F129ECED}" type="parTrans" cxnId="{8FD1CAFF-0746-4F6D-A295-DD1F1170F3A5}">
      <dgm:prSet/>
      <dgm:spPr/>
      <dgm:t>
        <a:bodyPr/>
        <a:lstStyle/>
        <a:p>
          <a:endParaRPr lang="en-US"/>
        </a:p>
      </dgm:t>
    </dgm:pt>
    <dgm:pt modelId="{E0FF193A-08B6-4E7F-A5BC-2C7F8CBF1F62}" type="sibTrans" cxnId="{8FD1CAFF-0746-4F6D-A295-DD1F1170F3A5}">
      <dgm:prSet/>
      <dgm:spPr/>
      <dgm:t>
        <a:bodyPr/>
        <a:lstStyle/>
        <a:p>
          <a:endParaRPr lang="en-US"/>
        </a:p>
      </dgm:t>
    </dgm:pt>
    <dgm:pt modelId="{B6173ABE-8FEB-47B7-BECC-747F534ABA02}">
      <dgm:prSet custT="1"/>
      <dgm:spPr/>
      <dgm:t>
        <a:bodyPr/>
        <a:lstStyle/>
        <a:p>
          <a:pPr algn="l">
            <a:lnSpc>
              <a:spcPct val="100000"/>
            </a:lnSpc>
          </a:pPr>
          <a:r>
            <a:rPr lang="en-GB" sz="1600" dirty="0"/>
            <a:t>Agile values working software over comprehensive documentation.</a:t>
          </a:r>
          <a:endParaRPr lang="en-US" sz="1600" dirty="0"/>
        </a:p>
      </dgm:t>
    </dgm:pt>
    <dgm:pt modelId="{B669C9DC-B781-4B96-8C37-84FE247FFB49}" type="parTrans" cxnId="{8FDD9D63-486A-4433-A697-8703DCECC5E1}">
      <dgm:prSet/>
      <dgm:spPr/>
      <dgm:t>
        <a:bodyPr/>
        <a:lstStyle/>
        <a:p>
          <a:endParaRPr lang="en-US"/>
        </a:p>
      </dgm:t>
    </dgm:pt>
    <dgm:pt modelId="{399F901F-B76C-498C-A84D-7D96466BF6BC}" type="sibTrans" cxnId="{8FDD9D63-486A-4433-A697-8703DCECC5E1}">
      <dgm:prSet/>
      <dgm:spPr/>
      <dgm:t>
        <a:bodyPr/>
        <a:lstStyle/>
        <a:p>
          <a:endParaRPr lang="en-US"/>
        </a:p>
      </dgm:t>
    </dgm:pt>
    <dgm:pt modelId="{69F174C3-15BD-4BA0-813A-055AD7C35E31}">
      <dgm:prSet custT="1"/>
      <dgm:spPr/>
      <dgm:t>
        <a:bodyPr/>
        <a:lstStyle/>
        <a:p>
          <a:pPr algn="l">
            <a:lnSpc>
              <a:spcPct val="100000"/>
            </a:lnSpc>
          </a:pPr>
          <a:r>
            <a:rPr lang="en-GB" sz="1600" dirty="0"/>
            <a:t>Can be problematic for regulated industries or future maintenance.</a:t>
          </a:r>
          <a:endParaRPr lang="en-US" sz="1600" dirty="0"/>
        </a:p>
      </dgm:t>
    </dgm:pt>
    <dgm:pt modelId="{CC409755-6D11-4412-9C79-721A13917C27}" type="parTrans" cxnId="{9954BCA7-1DFA-493F-91D3-EA1ABB4D4625}">
      <dgm:prSet/>
      <dgm:spPr/>
      <dgm:t>
        <a:bodyPr/>
        <a:lstStyle/>
        <a:p>
          <a:endParaRPr lang="en-US"/>
        </a:p>
      </dgm:t>
    </dgm:pt>
    <dgm:pt modelId="{C4896E10-3697-4F2C-8D57-FCF111DB4C1B}" type="sibTrans" cxnId="{9954BCA7-1DFA-493F-91D3-EA1ABB4D4625}">
      <dgm:prSet/>
      <dgm:spPr/>
      <dgm:t>
        <a:bodyPr/>
        <a:lstStyle/>
        <a:p>
          <a:endParaRPr lang="en-US"/>
        </a:p>
      </dgm:t>
    </dgm:pt>
    <dgm:pt modelId="{B6AAA7E1-85B0-4DBB-8221-71A6AEC59D90}">
      <dgm:prSet/>
      <dgm:spPr/>
      <dgm:t>
        <a:bodyPr/>
        <a:lstStyle/>
        <a:p>
          <a:pPr>
            <a:lnSpc>
              <a:spcPct val="100000"/>
            </a:lnSpc>
            <a:defRPr b="1"/>
          </a:pPr>
          <a:r>
            <a:rPr lang="en-GB" b="1"/>
            <a:t>Not Ideal for Small Projects</a:t>
          </a:r>
          <a:endParaRPr lang="en-US"/>
        </a:p>
      </dgm:t>
    </dgm:pt>
    <dgm:pt modelId="{DA80C752-916B-43D1-A2CB-BAD3BEBC43A4}" type="parTrans" cxnId="{5FACAF10-8269-4F9E-8134-F57BAFD0BBD6}">
      <dgm:prSet/>
      <dgm:spPr/>
      <dgm:t>
        <a:bodyPr/>
        <a:lstStyle/>
        <a:p>
          <a:endParaRPr lang="en-US"/>
        </a:p>
      </dgm:t>
    </dgm:pt>
    <dgm:pt modelId="{EF5230F3-9044-454E-A16B-04A6C19E902F}" type="sibTrans" cxnId="{5FACAF10-8269-4F9E-8134-F57BAFD0BBD6}">
      <dgm:prSet/>
      <dgm:spPr/>
      <dgm:t>
        <a:bodyPr/>
        <a:lstStyle/>
        <a:p>
          <a:endParaRPr lang="en-US"/>
        </a:p>
      </dgm:t>
    </dgm:pt>
    <dgm:pt modelId="{97F09F22-DD4C-4CA3-A236-E1C4A90D6EFC}">
      <dgm:prSet custT="1"/>
      <dgm:spPr/>
      <dgm:t>
        <a:bodyPr/>
        <a:lstStyle/>
        <a:p>
          <a:pPr algn="l">
            <a:lnSpc>
              <a:spcPct val="100000"/>
            </a:lnSpc>
          </a:pPr>
          <a:r>
            <a:rPr lang="en-GB" sz="1800" dirty="0"/>
            <a:t>The overhead of Agile ceremonies may outweigh benefits for very small teams or short-term tasks.</a:t>
          </a:r>
          <a:endParaRPr lang="en-US" sz="1800" dirty="0"/>
        </a:p>
      </dgm:t>
    </dgm:pt>
    <dgm:pt modelId="{7B336C9A-8788-4B86-9AA9-43DAFDBAC89F}" type="parTrans" cxnId="{A148D381-67CB-4F61-9DBF-F4EE4229106B}">
      <dgm:prSet/>
      <dgm:spPr/>
      <dgm:t>
        <a:bodyPr/>
        <a:lstStyle/>
        <a:p>
          <a:endParaRPr lang="en-US"/>
        </a:p>
      </dgm:t>
    </dgm:pt>
    <dgm:pt modelId="{FA3DE8C5-3A02-4A3A-90C3-521C0D17BD83}" type="sibTrans" cxnId="{A148D381-67CB-4F61-9DBF-F4EE4229106B}">
      <dgm:prSet/>
      <dgm:spPr/>
      <dgm:t>
        <a:bodyPr/>
        <a:lstStyle/>
        <a:p>
          <a:endParaRPr lang="en-US"/>
        </a:p>
      </dgm:t>
    </dgm:pt>
    <dgm:pt modelId="{1E0E349D-E762-4A0E-837A-2E96BCC4224A}">
      <dgm:prSet/>
      <dgm:spPr/>
      <dgm:t>
        <a:bodyPr/>
        <a:lstStyle/>
        <a:p>
          <a:pPr>
            <a:lnSpc>
              <a:spcPct val="100000"/>
            </a:lnSpc>
            <a:defRPr b="1"/>
          </a:pPr>
          <a:r>
            <a:rPr lang="en-GB" b="1"/>
            <a:t>Dependency on Customer Availability</a:t>
          </a:r>
          <a:endParaRPr lang="en-US"/>
        </a:p>
      </dgm:t>
    </dgm:pt>
    <dgm:pt modelId="{F4599494-F37B-4362-96FC-8485FB6C5668}" type="parTrans" cxnId="{D28FB902-892B-489C-BAA9-53E46B789566}">
      <dgm:prSet/>
      <dgm:spPr/>
      <dgm:t>
        <a:bodyPr/>
        <a:lstStyle/>
        <a:p>
          <a:endParaRPr lang="en-US"/>
        </a:p>
      </dgm:t>
    </dgm:pt>
    <dgm:pt modelId="{679EB3D6-EF9D-4D96-967B-FC07CFD933BA}" type="sibTrans" cxnId="{D28FB902-892B-489C-BAA9-53E46B789566}">
      <dgm:prSet/>
      <dgm:spPr/>
      <dgm:t>
        <a:bodyPr/>
        <a:lstStyle/>
        <a:p>
          <a:endParaRPr lang="en-US"/>
        </a:p>
      </dgm:t>
    </dgm:pt>
    <dgm:pt modelId="{34D20B8D-51D4-4FAC-A0BF-CA64A66FC342}">
      <dgm:prSet custT="1"/>
      <dgm:spPr/>
      <dgm:t>
        <a:bodyPr/>
        <a:lstStyle/>
        <a:p>
          <a:pPr algn="l">
            <a:lnSpc>
              <a:spcPct val="100000"/>
            </a:lnSpc>
          </a:pPr>
          <a:r>
            <a:rPr lang="en-GB" sz="1800" dirty="0"/>
            <a:t>Agile requires frequent input from stakeholders.</a:t>
          </a:r>
          <a:endParaRPr lang="en-US" sz="1800" dirty="0"/>
        </a:p>
      </dgm:t>
    </dgm:pt>
    <dgm:pt modelId="{AF304A78-4C1D-4A2C-9598-FB2080484F68}" type="parTrans" cxnId="{C0D4B7DF-5463-4450-AE3F-C69973010B11}">
      <dgm:prSet/>
      <dgm:spPr/>
      <dgm:t>
        <a:bodyPr/>
        <a:lstStyle/>
        <a:p>
          <a:endParaRPr lang="en-US"/>
        </a:p>
      </dgm:t>
    </dgm:pt>
    <dgm:pt modelId="{C1E5112C-520F-4EA8-B218-287910587322}" type="sibTrans" cxnId="{C0D4B7DF-5463-4450-AE3F-C69973010B11}">
      <dgm:prSet/>
      <dgm:spPr/>
      <dgm:t>
        <a:bodyPr/>
        <a:lstStyle/>
        <a:p>
          <a:endParaRPr lang="en-US"/>
        </a:p>
      </dgm:t>
    </dgm:pt>
    <dgm:pt modelId="{06A3CD75-1CA7-47CC-99C3-FCD9AA9572D8}">
      <dgm:prSet custT="1"/>
      <dgm:spPr/>
      <dgm:t>
        <a:bodyPr/>
        <a:lstStyle/>
        <a:p>
          <a:pPr algn="l">
            <a:lnSpc>
              <a:spcPct val="100000"/>
            </a:lnSpc>
          </a:pPr>
          <a:r>
            <a:rPr lang="en-GB" sz="1800" dirty="0"/>
            <a:t>Lack of engagement can derail progress or lead to misaligned outcomes.</a:t>
          </a:r>
          <a:endParaRPr lang="en-US" sz="1800" dirty="0"/>
        </a:p>
      </dgm:t>
    </dgm:pt>
    <dgm:pt modelId="{AD7EE5F6-6F07-4CCD-B903-9F44C920E54E}" type="parTrans" cxnId="{08E78EEE-5355-448A-AB71-29FD9F08ED04}">
      <dgm:prSet/>
      <dgm:spPr/>
      <dgm:t>
        <a:bodyPr/>
        <a:lstStyle/>
        <a:p>
          <a:endParaRPr lang="en-US"/>
        </a:p>
      </dgm:t>
    </dgm:pt>
    <dgm:pt modelId="{815FA80D-8F85-4A35-BB5E-CE40F706B68E}" type="sibTrans" cxnId="{08E78EEE-5355-448A-AB71-29FD9F08ED04}">
      <dgm:prSet/>
      <dgm:spPr/>
      <dgm:t>
        <a:bodyPr/>
        <a:lstStyle/>
        <a:p>
          <a:endParaRPr lang="en-US"/>
        </a:p>
      </dgm:t>
    </dgm:pt>
    <dgm:pt modelId="{1A0C6B74-84DD-42FC-866B-7DBABDA9FB7C}" type="pres">
      <dgm:prSet presAssocID="{71280FD9-39CD-41B1-9BF8-74A88DD3F814}" presName="root" presStyleCnt="0">
        <dgm:presLayoutVars>
          <dgm:dir/>
          <dgm:resizeHandles val="exact"/>
        </dgm:presLayoutVars>
      </dgm:prSet>
      <dgm:spPr/>
    </dgm:pt>
    <dgm:pt modelId="{5AD566B9-BF61-4916-ABC3-9589CD142817}" type="pres">
      <dgm:prSet presAssocID="{8D68191B-DED0-4FB5-AB52-B07C1608E725}" presName="compNode" presStyleCnt="0"/>
      <dgm:spPr/>
    </dgm:pt>
    <dgm:pt modelId="{13BD071A-AA49-4DD6-974A-50AF20101F45}" type="pres">
      <dgm:prSet presAssocID="{8D68191B-DED0-4FB5-AB52-B07C1608E725}"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ollar"/>
        </a:ext>
      </dgm:extLst>
    </dgm:pt>
    <dgm:pt modelId="{11752E03-A74B-4A34-BE25-5ABA8E38B77F}" type="pres">
      <dgm:prSet presAssocID="{8D68191B-DED0-4FB5-AB52-B07C1608E725}" presName="iconSpace" presStyleCnt="0"/>
      <dgm:spPr/>
    </dgm:pt>
    <dgm:pt modelId="{B91E3161-23F2-4AFC-814F-17CF14F57766}" type="pres">
      <dgm:prSet presAssocID="{8D68191B-DED0-4FB5-AB52-B07C1608E725}" presName="parTx" presStyleLbl="revTx" presStyleIdx="0" presStyleCnt="12">
        <dgm:presLayoutVars>
          <dgm:chMax val="0"/>
          <dgm:chPref val="0"/>
        </dgm:presLayoutVars>
      </dgm:prSet>
      <dgm:spPr/>
    </dgm:pt>
    <dgm:pt modelId="{93F90C40-49E0-4226-910A-034D1DE55A13}" type="pres">
      <dgm:prSet presAssocID="{8D68191B-DED0-4FB5-AB52-B07C1608E725}" presName="txSpace" presStyleCnt="0"/>
      <dgm:spPr/>
    </dgm:pt>
    <dgm:pt modelId="{B90A624E-2BF1-4C82-806A-0EC1697F6BEA}" type="pres">
      <dgm:prSet presAssocID="{8D68191B-DED0-4FB5-AB52-B07C1608E725}" presName="desTx" presStyleLbl="revTx" presStyleIdx="1" presStyleCnt="12">
        <dgm:presLayoutVars/>
      </dgm:prSet>
      <dgm:spPr/>
    </dgm:pt>
    <dgm:pt modelId="{F65E5F50-42BA-48D4-B09D-1E75DCE36A61}" type="pres">
      <dgm:prSet presAssocID="{B4BE2616-DA34-497A-A37E-9C57C1A9C1B0}" presName="sibTrans" presStyleCnt="0"/>
      <dgm:spPr/>
    </dgm:pt>
    <dgm:pt modelId="{0772EB88-4901-4D32-B97A-3660FEE4F466}" type="pres">
      <dgm:prSet presAssocID="{D2FBAA0F-6A50-486B-91A0-E18FD98E03E9}" presName="compNode" presStyleCnt="0"/>
      <dgm:spPr/>
    </dgm:pt>
    <dgm:pt modelId="{2D4C14B2-76B4-4F38-B55F-2D61DFDFD11D}" type="pres">
      <dgm:prSet presAssocID="{D2FBAA0F-6A50-486B-91A0-E18FD98E03E9}"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Group of People"/>
        </a:ext>
      </dgm:extLst>
    </dgm:pt>
    <dgm:pt modelId="{2C926B43-BD0A-4073-ACAD-7F1AA1BF7A3A}" type="pres">
      <dgm:prSet presAssocID="{D2FBAA0F-6A50-486B-91A0-E18FD98E03E9}" presName="iconSpace" presStyleCnt="0"/>
      <dgm:spPr/>
    </dgm:pt>
    <dgm:pt modelId="{9BFB37CD-98A5-4ECA-A648-95F09D5CD7E7}" type="pres">
      <dgm:prSet presAssocID="{D2FBAA0F-6A50-486B-91A0-E18FD98E03E9}" presName="parTx" presStyleLbl="revTx" presStyleIdx="2" presStyleCnt="12">
        <dgm:presLayoutVars>
          <dgm:chMax val="0"/>
          <dgm:chPref val="0"/>
        </dgm:presLayoutVars>
      </dgm:prSet>
      <dgm:spPr/>
    </dgm:pt>
    <dgm:pt modelId="{09ED30A8-2499-4B86-8F17-E0CFBAC05576}" type="pres">
      <dgm:prSet presAssocID="{D2FBAA0F-6A50-486B-91A0-E18FD98E03E9}" presName="txSpace" presStyleCnt="0"/>
      <dgm:spPr/>
    </dgm:pt>
    <dgm:pt modelId="{318410EE-00C2-45DE-850E-B0779A5BF7EC}" type="pres">
      <dgm:prSet presAssocID="{D2FBAA0F-6A50-486B-91A0-E18FD98E03E9}" presName="desTx" presStyleLbl="revTx" presStyleIdx="3" presStyleCnt="12">
        <dgm:presLayoutVars/>
      </dgm:prSet>
      <dgm:spPr/>
    </dgm:pt>
    <dgm:pt modelId="{638EE9EA-72A3-4095-BC86-E2EDAB29C9A5}" type="pres">
      <dgm:prSet presAssocID="{70D1FE08-B5B6-407A-A6AD-58994F899E72}" presName="sibTrans" presStyleCnt="0"/>
      <dgm:spPr/>
    </dgm:pt>
    <dgm:pt modelId="{8C3EA960-2EAF-423F-8883-C8E2F49ADAA7}" type="pres">
      <dgm:prSet presAssocID="{98E52CE7-78E5-4710-A626-3A33A8A7EB1E}" presName="compNode" presStyleCnt="0"/>
      <dgm:spPr/>
    </dgm:pt>
    <dgm:pt modelId="{0C904397-E14B-4483-8604-3A1A753CEDB3}" type="pres">
      <dgm:prSet presAssocID="{98E52CE7-78E5-4710-A626-3A33A8A7EB1E}"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ierarchy"/>
        </a:ext>
      </dgm:extLst>
    </dgm:pt>
    <dgm:pt modelId="{A68365FB-05FF-447E-81FA-B87C17932F2B}" type="pres">
      <dgm:prSet presAssocID="{98E52CE7-78E5-4710-A626-3A33A8A7EB1E}" presName="iconSpace" presStyleCnt="0"/>
      <dgm:spPr/>
    </dgm:pt>
    <dgm:pt modelId="{7DE22BE1-9289-400F-B724-3292062709C9}" type="pres">
      <dgm:prSet presAssocID="{98E52CE7-78E5-4710-A626-3A33A8A7EB1E}" presName="parTx" presStyleLbl="revTx" presStyleIdx="4" presStyleCnt="12">
        <dgm:presLayoutVars>
          <dgm:chMax val="0"/>
          <dgm:chPref val="0"/>
        </dgm:presLayoutVars>
      </dgm:prSet>
      <dgm:spPr/>
    </dgm:pt>
    <dgm:pt modelId="{3DD1849F-DAEF-413A-8154-4A88001CC63E}" type="pres">
      <dgm:prSet presAssocID="{98E52CE7-78E5-4710-A626-3A33A8A7EB1E}" presName="txSpace" presStyleCnt="0"/>
      <dgm:spPr/>
    </dgm:pt>
    <dgm:pt modelId="{353A5BE5-5DF7-4BFE-99E9-4E33D071BA47}" type="pres">
      <dgm:prSet presAssocID="{98E52CE7-78E5-4710-A626-3A33A8A7EB1E}" presName="desTx" presStyleLbl="revTx" presStyleIdx="5" presStyleCnt="12">
        <dgm:presLayoutVars/>
      </dgm:prSet>
      <dgm:spPr/>
    </dgm:pt>
    <dgm:pt modelId="{7A5691F6-6FB6-47AE-AD73-909D3D8B6715}" type="pres">
      <dgm:prSet presAssocID="{CA0A2861-D626-4E28-B47D-679BF633AE68}" presName="sibTrans" presStyleCnt="0"/>
      <dgm:spPr/>
    </dgm:pt>
    <dgm:pt modelId="{382674D6-38C1-41B2-9E4D-743AFF8A5BBD}" type="pres">
      <dgm:prSet presAssocID="{3B9E1255-CC51-4E4A-B867-143EBCD16549}" presName="compNode" presStyleCnt="0"/>
      <dgm:spPr/>
    </dgm:pt>
    <dgm:pt modelId="{A4DE45FA-362C-44F6-8EB1-E4CC1A33B35E}" type="pres">
      <dgm:prSet presAssocID="{3B9E1255-CC51-4E4A-B867-143EBCD16549}"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Gears"/>
        </a:ext>
      </dgm:extLst>
    </dgm:pt>
    <dgm:pt modelId="{47D2F594-E9CC-4ED1-A9B5-EC8065048D8A}" type="pres">
      <dgm:prSet presAssocID="{3B9E1255-CC51-4E4A-B867-143EBCD16549}" presName="iconSpace" presStyleCnt="0"/>
      <dgm:spPr/>
    </dgm:pt>
    <dgm:pt modelId="{D4ABF355-8033-49B6-9B21-708DC662DA3E}" type="pres">
      <dgm:prSet presAssocID="{3B9E1255-CC51-4E4A-B867-143EBCD16549}" presName="parTx" presStyleLbl="revTx" presStyleIdx="6" presStyleCnt="12">
        <dgm:presLayoutVars>
          <dgm:chMax val="0"/>
          <dgm:chPref val="0"/>
        </dgm:presLayoutVars>
      </dgm:prSet>
      <dgm:spPr/>
    </dgm:pt>
    <dgm:pt modelId="{A605B79F-94B4-4180-A9EF-D7460D666D53}" type="pres">
      <dgm:prSet presAssocID="{3B9E1255-CC51-4E4A-B867-143EBCD16549}" presName="txSpace" presStyleCnt="0"/>
      <dgm:spPr/>
    </dgm:pt>
    <dgm:pt modelId="{CF11DC55-8A4D-40EB-98EB-EB2330F6727A}" type="pres">
      <dgm:prSet presAssocID="{3B9E1255-CC51-4E4A-B867-143EBCD16549}" presName="desTx" presStyleLbl="revTx" presStyleIdx="7" presStyleCnt="12">
        <dgm:presLayoutVars/>
      </dgm:prSet>
      <dgm:spPr/>
    </dgm:pt>
    <dgm:pt modelId="{6D858F65-5097-4A39-A1D6-E4D91FAFAB0E}" type="pres">
      <dgm:prSet presAssocID="{E0FF193A-08B6-4E7F-A5BC-2C7F8CBF1F62}" presName="sibTrans" presStyleCnt="0"/>
      <dgm:spPr/>
    </dgm:pt>
    <dgm:pt modelId="{6033C7CD-9A34-45CA-9320-7B2D838ABC4B}" type="pres">
      <dgm:prSet presAssocID="{B6AAA7E1-85B0-4DBB-8221-71A6AEC59D90}" presName="compNode" presStyleCnt="0"/>
      <dgm:spPr/>
    </dgm:pt>
    <dgm:pt modelId="{8FC5BFDC-42DF-4C95-B9D8-35D56F8DEB84}" type="pres">
      <dgm:prSet presAssocID="{B6AAA7E1-85B0-4DBB-8221-71A6AEC59D90}"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Stopwatch"/>
        </a:ext>
      </dgm:extLst>
    </dgm:pt>
    <dgm:pt modelId="{A5F69DEC-DF5E-4E0D-AFD5-49E88B832AF8}" type="pres">
      <dgm:prSet presAssocID="{B6AAA7E1-85B0-4DBB-8221-71A6AEC59D90}" presName="iconSpace" presStyleCnt="0"/>
      <dgm:spPr/>
    </dgm:pt>
    <dgm:pt modelId="{E1EB363E-A553-4206-AB2B-5342362FAFEA}" type="pres">
      <dgm:prSet presAssocID="{B6AAA7E1-85B0-4DBB-8221-71A6AEC59D90}" presName="parTx" presStyleLbl="revTx" presStyleIdx="8" presStyleCnt="12">
        <dgm:presLayoutVars>
          <dgm:chMax val="0"/>
          <dgm:chPref val="0"/>
        </dgm:presLayoutVars>
      </dgm:prSet>
      <dgm:spPr/>
    </dgm:pt>
    <dgm:pt modelId="{536D0A19-9A9F-47F8-ABA9-6053F25F5CB3}" type="pres">
      <dgm:prSet presAssocID="{B6AAA7E1-85B0-4DBB-8221-71A6AEC59D90}" presName="txSpace" presStyleCnt="0"/>
      <dgm:spPr/>
    </dgm:pt>
    <dgm:pt modelId="{3202B98D-1C83-43FC-BA25-EC2222448C0D}" type="pres">
      <dgm:prSet presAssocID="{B6AAA7E1-85B0-4DBB-8221-71A6AEC59D90}" presName="desTx" presStyleLbl="revTx" presStyleIdx="9" presStyleCnt="12">
        <dgm:presLayoutVars/>
      </dgm:prSet>
      <dgm:spPr/>
    </dgm:pt>
    <dgm:pt modelId="{B34DE8DE-CCEF-4FD5-AE62-2FFE007C6352}" type="pres">
      <dgm:prSet presAssocID="{EF5230F3-9044-454E-A16B-04A6C19E902F}" presName="sibTrans" presStyleCnt="0"/>
      <dgm:spPr/>
    </dgm:pt>
    <dgm:pt modelId="{8904237E-A083-4569-9D65-B84D60732E56}" type="pres">
      <dgm:prSet presAssocID="{1E0E349D-E762-4A0E-837A-2E96BCC4224A}" presName="compNode" presStyleCnt="0"/>
      <dgm:spPr/>
    </dgm:pt>
    <dgm:pt modelId="{CC616A25-A8AF-489A-9D9C-89A65F51B5F8}" type="pres">
      <dgm:prSet presAssocID="{1E0E349D-E762-4A0E-837A-2E96BCC4224A}"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Warning"/>
        </a:ext>
      </dgm:extLst>
    </dgm:pt>
    <dgm:pt modelId="{E4A4D45A-AC0A-4348-89CE-0E7B95A84730}" type="pres">
      <dgm:prSet presAssocID="{1E0E349D-E762-4A0E-837A-2E96BCC4224A}" presName="iconSpace" presStyleCnt="0"/>
      <dgm:spPr/>
    </dgm:pt>
    <dgm:pt modelId="{5E484F20-F69A-4EF2-8A64-CC00ECC40F22}" type="pres">
      <dgm:prSet presAssocID="{1E0E349D-E762-4A0E-837A-2E96BCC4224A}" presName="parTx" presStyleLbl="revTx" presStyleIdx="10" presStyleCnt="12">
        <dgm:presLayoutVars>
          <dgm:chMax val="0"/>
          <dgm:chPref val="0"/>
        </dgm:presLayoutVars>
      </dgm:prSet>
      <dgm:spPr/>
    </dgm:pt>
    <dgm:pt modelId="{0F8BDF3E-0279-4F95-8C7C-9B1F568D02F7}" type="pres">
      <dgm:prSet presAssocID="{1E0E349D-E762-4A0E-837A-2E96BCC4224A}" presName="txSpace" presStyleCnt="0"/>
      <dgm:spPr/>
    </dgm:pt>
    <dgm:pt modelId="{6CE303F4-BE85-4340-A59D-9D6CA9C43DE1}" type="pres">
      <dgm:prSet presAssocID="{1E0E349D-E762-4A0E-837A-2E96BCC4224A}" presName="desTx" presStyleLbl="revTx" presStyleIdx="11" presStyleCnt="12">
        <dgm:presLayoutVars/>
      </dgm:prSet>
      <dgm:spPr/>
    </dgm:pt>
  </dgm:ptLst>
  <dgm:cxnLst>
    <dgm:cxn modelId="{D28FB902-892B-489C-BAA9-53E46B789566}" srcId="{71280FD9-39CD-41B1-9BF8-74A88DD3F814}" destId="{1E0E349D-E762-4A0E-837A-2E96BCC4224A}" srcOrd="5" destOrd="0" parTransId="{F4599494-F37B-4362-96FC-8485FB6C5668}" sibTransId="{679EB3D6-EF9D-4D96-967B-FC07CFD933BA}"/>
    <dgm:cxn modelId="{44A8D904-F59C-45D7-B6EF-53A44B6FF9B4}" type="presOf" srcId="{1E0E349D-E762-4A0E-837A-2E96BCC4224A}" destId="{5E484F20-F69A-4EF2-8A64-CC00ECC40F22}" srcOrd="0" destOrd="0" presId="urn:microsoft.com/office/officeart/2018/5/layout/CenteredIconLabelDescriptionList"/>
    <dgm:cxn modelId="{A9839407-7F7D-449B-A367-5CA1AD791E71}" srcId="{8D68191B-DED0-4FB5-AB52-B07C1608E725}" destId="{9E19DC1F-9B85-426B-90BA-D41A2FE39E60}" srcOrd="0" destOrd="0" parTransId="{96C34B7A-1F05-4F1A-ACA6-C28BA70C4073}" sibTransId="{282444AB-DA6B-403F-A72B-BC47B76023D3}"/>
    <dgm:cxn modelId="{5FACAF10-8269-4F9E-8134-F57BAFD0BBD6}" srcId="{71280FD9-39CD-41B1-9BF8-74A88DD3F814}" destId="{B6AAA7E1-85B0-4DBB-8221-71A6AEC59D90}" srcOrd="4" destOrd="0" parTransId="{DA80C752-916B-43D1-A2CB-BAD3BEBC43A4}" sibTransId="{EF5230F3-9044-454E-A16B-04A6C19E902F}"/>
    <dgm:cxn modelId="{7D94FC1F-AC38-4AEE-A35E-A14102D64F14}" type="presOf" srcId="{71280FD9-39CD-41B1-9BF8-74A88DD3F814}" destId="{1A0C6B74-84DD-42FC-866B-7DBABDA9FB7C}" srcOrd="0" destOrd="0" presId="urn:microsoft.com/office/officeart/2018/5/layout/CenteredIconLabelDescriptionList"/>
    <dgm:cxn modelId="{5A1AFC2A-4E60-4647-86EF-CDBA32B7C86C}" type="presOf" srcId="{D2FBAA0F-6A50-486B-91A0-E18FD98E03E9}" destId="{9BFB37CD-98A5-4ECA-A648-95F09D5CD7E7}" srcOrd="0" destOrd="0" presId="urn:microsoft.com/office/officeart/2018/5/layout/CenteredIconLabelDescriptionList"/>
    <dgm:cxn modelId="{2045372D-BA79-4665-9813-4BB4CDEE507A}" type="presOf" srcId="{9E19DC1F-9B85-426B-90BA-D41A2FE39E60}" destId="{B90A624E-2BF1-4C82-806A-0EC1697F6BEA}" srcOrd="0" destOrd="0" presId="urn:microsoft.com/office/officeart/2018/5/layout/CenteredIconLabelDescriptionList"/>
    <dgm:cxn modelId="{37464D34-476D-41C7-A336-3510F961778A}" type="presOf" srcId="{9B53BDBC-BCA1-410B-822D-7D6EF0C852CA}" destId="{353A5BE5-5DF7-4BFE-99E9-4E33D071BA47}" srcOrd="0" destOrd="1" presId="urn:microsoft.com/office/officeart/2018/5/layout/CenteredIconLabelDescriptionList"/>
    <dgm:cxn modelId="{E013003B-CD18-4BBD-B3D4-D82FF899B190}" type="presOf" srcId="{B6AAA7E1-85B0-4DBB-8221-71A6AEC59D90}" destId="{E1EB363E-A553-4206-AB2B-5342362FAFEA}" srcOrd="0" destOrd="0" presId="urn:microsoft.com/office/officeart/2018/5/layout/CenteredIconLabelDescriptionList"/>
    <dgm:cxn modelId="{6AB03A3D-3E6F-4091-9516-9D5D9DAB0C87}" srcId="{98E52CE7-78E5-4710-A626-3A33A8A7EB1E}" destId="{9B53BDBC-BCA1-410B-822D-7D6EF0C852CA}" srcOrd="1" destOrd="0" parTransId="{907E734E-E937-4F5B-9205-3B8A5DDDB5CA}" sibTransId="{5B9A42AB-FA65-4354-B54E-8C452BE10F72}"/>
    <dgm:cxn modelId="{0169EA5F-7BBA-46EF-BA4F-6284206CEB08}" type="presOf" srcId="{B6173ABE-8FEB-47B7-BECC-747F534ABA02}" destId="{CF11DC55-8A4D-40EB-98EB-EB2330F6727A}" srcOrd="0" destOrd="0" presId="urn:microsoft.com/office/officeart/2018/5/layout/CenteredIconLabelDescriptionList"/>
    <dgm:cxn modelId="{44B3E660-25D1-44A5-A8EB-B6DF69D47230}" type="presOf" srcId="{C4613714-3C7A-44E7-B6CB-7B98E2BD4F52}" destId="{318410EE-00C2-45DE-850E-B0779A5BF7EC}" srcOrd="0" destOrd="0" presId="urn:microsoft.com/office/officeart/2018/5/layout/CenteredIconLabelDescriptionList"/>
    <dgm:cxn modelId="{6BED4E41-A0DA-44EA-BCA3-EC50BCD42E53}" type="presOf" srcId="{9D8AB86D-69E1-4784-B699-F4F6E8EDD882}" destId="{318410EE-00C2-45DE-850E-B0779A5BF7EC}" srcOrd="0" destOrd="1" presId="urn:microsoft.com/office/officeart/2018/5/layout/CenteredIconLabelDescriptionList"/>
    <dgm:cxn modelId="{806B9541-685D-4D16-B2B4-C15E16E9FE9C}" type="presOf" srcId="{16D76EEB-01E9-441F-929C-4DA008D3A2AE}" destId="{B90A624E-2BF1-4C82-806A-0EC1697F6BEA}" srcOrd="0" destOrd="1" presId="urn:microsoft.com/office/officeart/2018/5/layout/CenteredIconLabelDescriptionList"/>
    <dgm:cxn modelId="{8FDD9D63-486A-4433-A697-8703DCECC5E1}" srcId="{3B9E1255-CC51-4E4A-B867-143EBCD16549}" destId="{B6173ABE-8FEB-47B7-BECC-747F534ABA02}" srcOrd="0" destOrd="0" parTransId="{B669C9DC-B781-4B96-8C37-84FE247FFB49}" sibTransId="{399F901F-B76C-498C-A84D-7D96466BF6BC}"/>
    <dgm:cxn modelId="{5337896D-C235-44A1-AFE0-C31FED83CCB3}" srcId="{71280FD9-39CD-41B1-9BF8-74A88DD3F814}" destId="{98E52CE7-78E5-4710-A626-3A33A8A7EB1E}" srcOrd="2" destOrd="0" parTransId="{1D1B1A9E-2FC7-4628-B308-9D8E2C7F1669}" sibTransId="{CA0A2861-D626-4E28-B47D-679BF633AE68}"/>
    <dgm:cxn modelId="{0DDE9653-F8E7-4705-9D8E-9F6EBC3D114D}" type="presOf" srcId="{69F174C3-15BD-4BA0-813A-055AD7C35E31}" destId="{CF11DC55-8A4D-40EB-98EB-EB2330F6727A}" srcOrd="0" destOrd="1" presId="urn:microsoft.com/office/officeart/2018/5/layout/CenteredIconLabelDescriptionList"/>
    <dgm:cxn modelId="{E8BC7B55-E68C-4E6A-BC98-6AC721D25185}" type="presOf" srcId="{3B9E1255-CC51-4E4A-B867-143EBCD16549}" destId="{D4ABF355-8033-49B6-9B21-708DC662DA3E}" srcOrd="0" destOrd="0" presId="urn:microsoft.com/office/officeart/2018/5/layout/CenteredIconLabelDescriptionList"/>
    <dgm:cxn modelId="{CC4F197B-1B94-4713-8514-CF57CEB474D4}" type="presOf" srcId="{34D20B8D-51D4-4FAC-A0BF-CA64A66FC342}" destId="{6CE303F4-BE85-4340-A59D-9D6CA9C43DE1}" srcOrd="0" destOrd="0" presId="urn:microsoft.com/office/officeart/2018/5/layout/CenteredIconLabelDescriptionList"/>
    <dgm:cxn modelId="{76A3A77F-2DA6-4F30-871E-9EBCE0DB46A7}" srcId="{98E52CE7-78E5-4710-A626-3A33A8A7EB1E}" destId="{E39154DE-43DD-4379-8697-C54D429306AD}" srcOrd="0" destOrd="0" parTransId="{BF57B851-F727-492E-9EFF-23DFCACC45A4}" sibTransId="{5710B3F6-09C8-418E-A1AD-2A6729223A9B}"/>
    <dgm:cxn modelId="{A148D381-67CB-4F61-9DBF-F4EE4229106B}" srcId="{B6AAA7E1-85B0-4DBB-8221-71A6AEC59D90}" destId="{97F09F22-DD4C-4CA3-A236-E1C4A90D6EFC}" srcOrd="0" destOrd="0" parTransId="{7B336C9A-8788-4B86-9AA9-43DAFDBAC89F}" sibTransId="{FA3DE8C5-3A02-4A3A-90C3-521C0D17BD83}"/>
    <dgm:cxn modelId="{D22B2E96-72B8-477E-BFA6-B84AEFCC06BD}" type="presOf" srcId="{8D68191B-DED0-4FB5-AB52-B07C1608E725}" destId="{B91E3161-23F2-4AFC-814F-17CF14F57766}" srcOrd="0" destOrd="0" presId="urn:microsoft.com/office/officeart/2018/5/layout/CenteredIconLabelDescriptionList"/>
    <dgm:cxn modelId="{1DC35C9F-982C-41DD-AAFD-02735A368707}" type="presOf" srcId="{98E52CE7-78E5-4710-A626-3A33A8A7EB1E}" destId="{7DE22BE1-9289-400F-B724-3292062709C9}" srcOrd="0" destOrd="0" presId="urn:microsoft.com/office/officeart/2018/5/layout/CenteredIconLabelDescriptionList"/>
    <dgm:cxn modelId="{3F3C0BA1-0535-4B52-A581-9EACBA966363}" type="presOf" srcId="{97F09F22-DD4C-4CA3-A236-E1C4A90D6EFC}" destId="{3202B98D-1C83-43FC-BA25-EC2222448C0D}" srcOrd="0" destOrd="0" presId="urn:microsoft.com/office/officeart/2018/5/layout/CenteredIconLabelDescriptionList"/>
    <dgm:cxn modelId="{9954BCA7-1DFA-493F-91D3-EA1ABB4D4625}" srcId="{3B9E1255-CC51-4E4A-B867-143EBCD16549}" destId="{69F174C3-15BD-4BA0-813A-055AD7C35E31}" srcOrd="1" destOrd="0" parTransId="{CC409755-6D11-4412-9C79-721A13917C27}" sibTransId="{C4896E10-3697-4F2C-8D57-FCF111DB4C1B}"/>
    <dgm:cxn modelId="{271BE3B0-885A-4B05-9E49-DA4F0A89972F}" srcId="{71280FD9-39CD-41B1-9BF8-74A88DD3F814}" destId="{8D68191B-DED0-4FB5-AB52-B07C1608E725}" srcOrd="0" destOrd="0" parTransId="{FB9A2008-35E0-4BD4-88E7-FE0274DE0DDE}" sibTransId="{B4BE2616-DA34-497A-A37E-9C57C1A9C1B0}"/>
    <dgm:cxn modelId="{F87BA7BC-02EC-46E7-B7A4-7FB062169FE4}" srcId="{D2FBAA0F-6A50-486B-91A0-E18FD98E03E9}" destId="{C4613714-3C7A-44E7-B6CB-7B98E2BD4F52}" srcOrd="0" destOrd="0" parTransId="{0A0117DC-5577-438C-BCB4-360BDC06F0F8}" sibTransId="{97830F22-CA87-41A9-A1D5-A6EED23E7240}"/>
    <dgm:cxn modelId="{66BCB0DF-6C97-4E58-9ED4-B3DAA9085B41}" srcId="{8D68191B-DED0-4FB5-AB52-B07C1608E725}" destId="{16D76EEB-01E9-441F-929C-4DA008D3A2AE}" srcOrd="1" destOrd="0" parTransId="{9D659718-B6F3-4B0A-B12E-AA151275203E}" sibTransId="{F86886D1-A98A-4AA1-B2C5-80681ADF1352}"/>
    <dgm:cxn modelId="{C0D4B7DF-5463-4450-AE3F-C69973010B11}" srcId="{1E0E349D-E762-4A0E-837A-2E96BCC4224A}" destId="{34D20B8D-51D4-4FAC-A0BF-CA64A66FC342}" srcOrd="0" destOrd="0" parTransId="{AF304A78-4C1D-4A2C-9598-FB2080484F68}" sibTransId="{C1E5112C-520F-4EA8-B218-287910587322}"/>
    <dgm:cxn modelId="{DCF8BDE3-150F-4F3B-B601-312318565F57}" type="presOf" srcId="{E39154DE-43DD-4379-8697-C54D429306AD}" destId="{353A5BE5-5DF7-4BFE-99E9-4E33D071BA47}" srcOrd="0" destOrd="0" presId="urn:microsoft.com/office/officeart/2018/5/layout/CenteredIconLabelDescriptionList"/>
    <dgm:cxn modelId="{671CFBE5-7047-4166-BAED-5281E1DCD6D4}" srcId="{D2FBAA0F-6A50-486B-91A0-E18FD98E03E9}" destId="{9D8AB86D-69E1-4784-B699-F4F6E8EDD882}" srcOrd="1" destOrd="0" parTransId="{8EA77E9E-10A1-47FC-A704-C1D2022E0796}" sibTransId="{18E9C3B1-7691-4356-9C73-B86BAE3417CA}"/>
    <dgm:cxn modelId="{08E78EEE-5355-448A-AB71-29FD9F08ED04}" srcId="{1E0E349D-E762-4A0E-837A-2E96BCC4224A}" destId="{06A3CD75-1CA7-47CC-99C3-FCD9AA9572D8}" srcOrd="1" destOrd="0" parTransId="{AD7EE5F6-6F07-4CCD-B903-9F44C920E54E}" sibTransId="{815FA80D-8F85-4A35-BB5E-CE40F706B68E}"/>
    <dgm:cxn modelId="{DDC520F6-4870-4D87-8925-3FAB4DCBBCE5}" type="presOf" srcId="{06A3CD75-1CA7-47CC-99C3-FCD9AA9572D8}" destId="{6CE303F4-BE85-4340-A59D-9D6CA9C43DE1}" srcOrd="0" destOrd="1" presId="urn:microsoft.com/office/officeart/2018/5/layout/CenteredIconLabelDescriptionList"/>
    <dgm:cxn modelId="{AEFF91FE-9245-46A6-87B6-77E76280303F}" srcId="{71280FD9-39CD-41B1-9BF8-74A88DD3F814}" destId="{D2FBAA0F-6A50-486B-91A0-E18FD98E03E9}" srcOrd="1" destOrd="0" parTransId="{D58BB018-1A27-4038-8081-C83DEBB43284}" sibTransId="{70D1FE08-B5B6-407A-A6AD-58994F899E72}"/>
    <dgm:cxn modelId="{8FD1CAFF-0746-4F6D-A295-DD1F1170F3A5}" srcId="{71280FD9-39CD-41B1-9BF8-74A88DD3F814}" destId="{3B9E1255-CC51-4E4A-B867-143EBCD16549}" srcOrd="3" destOrd="0" parTransId="{B21F324E-4206-47A5-8753-D530F129ECED}" sibTransId="{E0FF193A-08B6-4E7F-A5BC-2C7F8CBF1F62}"/>
    <dgm:cxn modelId="{64E24E95-1323-40ED-8FD4-2BDB6D877822}" type="presParOf" srcId="{1A0C6B74-84DD-42FC-866B-7DBABDA9FB7C}" destId="{5AD566B9-BF61-4916-ABC3-9589CD142817}" srcOrd="0" destOrd="0" presId="urn:microsoft.com/office/officeart/2018/5/layout/CenteredIconLabelDescriptionList"/>
    <dgm:cxn modelId="{1767938D-8484-4EBB-ABC3-2231BA68CCE6}" type="presParOf" srcId="{5AD566B9-BF61-4916-ABC3-9589CD142817}" destId="{13BD071A-AA49-4DD6-974A-50AF20101F45}" srcOrd="0" destOrd="0" presId="urn:microsoft.com/office/officeart/2018/5/layout/CenteredIconLabelDescriptionList"/>
    <dgm:cxn modelId="{906F7898-0747-492E-A569-2B06959BE11A}" type="presParOf" srcId="{5AD566B9-BF61-4916-ABC3-9589CD142817}" destId="{11752E03-A74B-4A34-BE25-5ABA8E38B77F}" srcOrd="1" destOrd="0" presId="urn:microsoft.com/office/officeart/2018/5/layout/CenteredIconLabelDescriptionList"/>
    <dgm:cxn modelId="{D4C79ACA-51D7-447E-8ECF-546B5332D78E}" type="presParOf" srcId="{5AD566B9-BF61-4916-ABC3-9589CD142817}" destId="{B91E3161-23F2-4AFC-814F-17CF14F57766}" srcOrd="2" destOrd="0" presId="urn:microsoft.com/office/officeart/2018/5/layout/CenteredIconLabelDescriptionList"/>
    <dgm:cxn modelId="{D4B2FBF9-67EA-41A4-94C1-CB69393BFAFC}" type="presParOf" srcId="{5AD566B9-BF61-4916-ABC3-9589CD142817}" destId="{93F90C40-49E0-4226-910A-034D1DE55A13}" srcOrd="3" destOrd="0" presId="urn:microsoft.com/office/officeart/2018/5/layout/CenteredIconLabelDescriptionList"/>
    <dgm:cxn modelId="{1638275C-D41C-4D5B-8F0F-A90A8FB831F5}" type="presParOf" srcId="{5AD566B9-BF61-4916-ABC3-9589CD142817}" destId="{B90A624E-2BF1-4C82-806A-0EC1697F6BEA}" srcOrd="4" destOrd="0" presId="urn:microsoft.com/office/officeart/2018/5/layout/CenteredIconLabelDescriptionList"/>
    <dgm:cxn modelId="{5197061D-32EB-4096-ACDC-6D59F20D822F}" type="presParOf" srcId="{1A0C6B74-84DD-42FC-866B-7DBABDA9FB7C}" destId="{F65E5F50-42BA-48D4-B09D-1E75DCE36A61}" srcOrd="1" destOrd="0" presId="urn:microsoft.com/office/officeart/2018/5/layout/CenteredIconLabelDescriptionList"/>
    <dgm:cxn modelId="{32A84361-FEAF-402A-BC28-9122A1E1A60A}" type="presParOf" srcId="{1A0C6B74-84DD-42FC-866B-7DBABDA9FB7C}" destId="{0772EB88-4901-4D32-B97A-3660FEE4F466}" srcOrd="2" destOrd="0" presId="urn:microsoft.com/office/officeart/2018/5/layout/CenteredIconLabelDescriptionList"/>
    <dgm:cxn modelId="{11339F3A-D4B8-431F-BC0E-408C42744AC4}" type="presParOf" srcId="{0772EB88-4901-4D32-B97A-3660FEE4F466}" destId="{2D4C14B2-76B4-4F38-B55F-2D61DFDFD11D}" srcOrd="0" destOrd="0" presId="urn:microsoft.com/office/officeart/2018/5/layout/CenteredIconLabelDescriptionList"/>
    <dgm:cxn modelId="{5BBF3C5C-40E3-4ACE-A21D-14D004899EDD}" type="presParOf" srcId="{0772EB88-4901-4D32-B97A-3660FEE4F466}" destId="{2C926B43-BD0A-4073-ACAD-7F1AA1BF7A3A}" srcOrd="1" destOrd="0" presId="urn:microsoft.com/office/officeart/2018/5/layout/CenteredIconLabelDescriptionList"/>
    <dgm:cxn modelId="{2136EA1A-395D-4A13-A164-01A226662A9F}" type="presParOf" srcId="{0772EB88-4901-4D32-B97A-3660FEE4F466}" destId="{9BFB37CD-98A5-4ECA-A648-95F09D5CD7E7}" srcOrd="2" destOrd="0" presId="urn:microsoft.com/office/officeart/2018/5/layout/CenteredIconLabelDescriptionList"/>
    <dgm:cxn modelId="{FDEB6843-6F9E-4BE5-850A-1C98E57BDA5B}" type="presParOf" srcId="{0772EB88-4901-4D32-B97A-3660FEE4F466}" destId="{09ED30A8-2499-4B86-8F17-E0CFBAC05576}" srcOrd="3" destOrd="0" presId="urn:microsoft.com/office/officeart/2018/5/layout/CenteredIconLabelDescriptionList"/>
    <dgm:cxn modelId="{123C22BA-5A27-4B5E-B693-FD3A98364B1A}" type="presParOf" srcId="{0772EB88-4901-4D32-B97A-3660FEE4F466}" destId="{318410EE-00C2-45DE-850E-B0779A5BF7EC}" srcOrd="4" destOrd="0" presId="urn:microsoft.com/office/officeart/2018/5/layout/CenteredIconLabelDescriptionList"/>
    <dgm:cxn modelId="{61EC45EB-97DE-4AAF-A942-4AD587DE0971}" type="presParOf" srcId="{1A0C6B74-84DD-42FC-866B-7DBABDA9FB7C}" destId="{638EE9EA-72A3-4095-BC86-E2EDAB29C9A5}" srcOrd="3" destOrd="0" presId="urn:microsoft.com/office/officeart/2018/5/layout/CenteredIconLabelDescriptionList"/>
    <dgm:cxn modelId="{22B82629-CAF5-4ACF-A124-EC0244966D95}" type="presParOf" srcId="{1A0C6B74-84DD-42FC-866B-7DBABDA9FB7C}" destId="{8C3EA960-2EAF-423F-8883-C8E2F49ADAA7}" srcOrd="4" destOrd="0" presId="urn:microsoft.com/office/officeart/2018/5/layout/CenteredIconLabelDescriptionList"/>
    <dgm:cxn modelId="{60AE4DD8-F3F4-4887-B827-9AB51B5A8AEA}" type="presParOf" srcId="{8C3EA960-2EAF-423F-8883-C8E2F49ADAA7}" destId="{0C904397-E14B-4483-8604-3A1A753CEDB3}" srcOrd="0" destOrd="0" presId="urn:microsoft.com/office/officeart/2018/5/layout/CenteredIconLabelDescriptionList"/>
    <dgm:cxn modelId="{7B46AD95-9753-4828-8E8B-13D5A6151D7D}" type="presParOf" srcId="{8C3EA960-2EAF-423F-8883-C8E2F49ADAA7}" destId="{A68365FB-05FF-447E-81FA-B87C17932F2B}" srcOrd="1" destOrd="0" presId="urn:microsoft.com/office/officeart/2018/5/layout/CenteredIconLabelDescriptionList"/>
    <dgm:cxn modelId="{3F3D80B6-9061-4406-93BD-A2FBA92610DC}" type="presParOf" srcId="{8C3EA960-2EAF-423F-8883-C8E2F49ADAA7}" destId="{7DE22BE1-9289-400F-B724-3292062709C9}" srcOrd="2" destOrd="0" presId="urn:microsoft.com/office/officeart/2018/5/layout/CenteredIconLabelDescriptionList"/>
    <dgm:cxn modelId="{5E8B6711-4C07-453D-BC4D-071F21A9BB91}" type="presParOf" srcId="{8C3EA960-2EAF-423F-8883-C8E2F49ADAA7}" destId="{3DD1849F-DAEF-413A-8154-4A88001CC63E}" srcOrd="3" destOrd="0" presId="urn:microsoft.com/office/officeart/2018/5/layout/CenteredIconLabelDescriptionList"/>
    <dgm:cxn modelId="{249FC09C-FFB4-48BE-8961-1E4F1A747F43}" type="presParOf" srcId="{8C3EA960-2EAF-423F-8883-C8E2F49ADAA7}" destId="{353A5BE5-5DF7-4BFE-99E9-4E33D071BA47}" srcOrd="4" destOrd="0" presId="urn:microsoft.com/office/officeart/2018/5/layout/CenteredIconLabelDescriptionList"/>
    <dgm:cxn modelId="{CDA421DA-3391-42F0-95FB-49FA31CE76DC}" type="presParOf" srcId="{1A0C6B74-84DD-42FC-866B-7DBABDA9FB7C}" destId="{7A5691F6-6FB6-47AE-AD73-909D3D8B6715}" srcOrd="5" destOrd="0" presId="urn:microsoft.com/office/officeart/2018/5/layout/CenteredIconLabelDescriptionList"/>
    <dgm:cxn modelId="{6A676D51-7CAB-4B7E-A2EC-B634CB78EA15}" type="presParOf" srcId="{1A0C6B74-84DD-42FC-866B-7DBABDA9FB7C}" destId="{382674D6-38C1-41B2-9E4D-743AFF8A5BBD}" srcOrd="6" destOrd="0" presId="urn:microsoft.com/office/officeart/2018/5/layout/CenteredIconLabelDescriptionList"/>
    <dgm:cxn modelId="{A0A5CEED-69CB-4542-81AB-1D3ACD902E06}" type="presParOf" srcId="{382674D6-38C1-41B2-9E4D-743AFF8A5BBD}" destId="{A4DE45FA-362C-44F6-8EB1-E4CC1A33B35E}" srcOrd="0" destOrd="0" presId="urn:microsoft.com/office/officeart/2018/5/layout/CenteredIconLabelDescriptionList"/>
    <dgm:cxn modelId="{76BFEAC8-3E53-4B98-979C-BE15AFCC9A28}" type="presParOf" srcId="{382674D6-38C1-41B2-9E4D-743AFF8A5BBD}" destId="{47D2F594-E9CC-4ED1-A9B5-EC8065048D8A}" srcOrd="1" destOrd="0" presId="urn:microsoft.com/office/officeart/2018/5/layout/CenteredIconLabelDescriptionList"/>
    <dgm:cxn modelId="{C52AA2EE-57DA-4DDB-AF42-76FAAF9EDBE6}" type="presParOf" srcId="{382674D6-38C1-41B2-9E4D-743AFF8A5BBD}" destId="{D4ABF355-8033-49B6-9B21-708DC662DA3E}" srcOrd="2" destOrd="0" presId="urn:microsoft.com/office/officeart/2018/5/layout/CenteredIconLabelDescriptionList"/>
    <dgm:cxn modelId="{AED118C9-6E5F-4414-95DA-E58BD831AFE9}" type="presParOf" srcId="{382674D6-38C1-41B2-9E4D-743AFF8A5BBD}" destId="{A605B79F-94B4-4180-A9EF-D7460D666D53}" srcOrd="3" destOrd="0" presId="urn:microsoft.com/office/officeart/2018/5/layout/CenteredIconLabelDescriptionList"/>
    <dgm:cxn modelId="{EF7050AC-9998-4288-A35A-8BE440728D99}" type="presParOf" srcId="{382674D6-38C1-41B2-9E4D-743AFF8A5BBD}" destId="{CF11DC55-8A4D-40EB-98EB-EB2330F6727A}" srcOrd="4" destOrd="0" presId="urn:microsoft.com/office/officeart/2018/5/layout/CenteredIconLabelDescriptionList"/>
    <dgm:cxn modelId="{AD0BE585-1C4C-43B7-AF81-A937B52D73AF}" type="presParOf" srcId="{1A0C6B74-84DD-42FC-866B-7DBABDA9FB7C}" destId="{6D858F65-5097-4A39-A1D6-E4D91FAFAB0E}" srcOrd="7" destOrd="0" presId="urn:microsoft.com/office/officeart/2018/5/layout/CenteredIconLabelDescriptionList"/>
    <dgm:cxn modelId="{2DE6F030-822D-4601-A1CD-2144C60D9D7A}" type="presParOf" srcId="{1A0C6B74-84DD-42FC-866B-7DBABDA9FB7C}" destId="{6033C7CD-9A34-45CA-9320-7B2D838ABC4B}" srcOrd="8" destOrd="0" presId="urn:microsoft.com/office/officeart/2018/5/layout/CenteredIconLabelDescriptionList"/>
    <dgm:cxn modelId="{2BBA1175-A034-4A5E-88BD-BA74A64A11E3}" type="presParOf" srcId="{6033C7CD-9A34-45CA-9320-7B2D838ABC4B}" destId="{8FC5BFDC-42DF-4C95-B9D8-35D56F8DEB84}" srcOrd="0" destOrd="0" presId="urn:microsoft.com/office/officeart/2018/5/layout/CenteredIconLabelDescriptionList"/>
    <dgm:cxn modelId="{F5DD6A34-EC6A-4F91-8AD1-2AD24092921A}" type="presParOf" srcId="{6033C7CD-9A34-45CA-9320-7B2D838ABC4B}" destId="{A5F69DEC-DF5E-4E0D-AFD5-49E88B832AF8}" srcOrd="1" destOrd="0" presId="urn:microsoft.com/office/officeart/2018/5/layout/CenteredIconLabelDescriptionList"/>
    <dgm:cxn modelId="{FF99F5CE-5A7B-49DA-B9BA-51A451A7BACB}" type="presParOf" srcId="{6033C7CD-9A34-45CA-9320-7B2D838ABC4B}" destId="{E1EB363E-A553-4206-AB2B-5342362FAFEA}" srcOrd="2" destOrd="0" presId="urn:microsoft.com/office/officeart/2018/5/layout/CenteredIconLabelDescriptionList"/>
    <dgm:cxn modelId="{BC4F0F7F-1280-4D20-95C0-D509CFD76FCD}" type="presParOf" srcId="{6033C7CD-9A34-45CA-9320-7B2D838ABC4B}" destId="{536D0A19-9A9F-47F8-ABA9-6053F25F5CB3}" srcOrd="3" destOrd="0" presId="urn:microsoft.com/office/officeart/2018/5/layout/CenteredIconLabelDescriptionList"/>
    <dgm:cxn modelId="{4EBA3236-3498-4273-BCB8-E6ACE33C434A}" type="presParOf" srcId="{6033C7CD-9A34-45CA-9320-7B2D838ABC4B}" destId="{3202B98D-1C83-43FC-BA25-EC2222448C0D}" srcOrd="4" destOrd="0" presId="urn:microsoft.com/office/officeart/2018/5/layout/CenteredIconLabelDescriptionList"/>
    <dgm:cxn modelId="{B2F53B6B-AA38-490E-ABA9-A13298C9630B}" type="presParOf" srcId="{1A0C6B74-84DD-42FC-866B-7DBABDA9FB7C}" destId="{B34DE8DE-CCEF-4FD5-AE62-2FFE007C6352}" srcOrd="9" destOrd="0" presId="urn:microsoft.com/office/officeart/2018/5/layout/CenteredIconLabelDescriptionList"/>
    <dgm:cxn modelId="{F3ABE876-3DE7-40A0-9A3F-24591C9A99CB}" type="presParOf" srcId="{1A0C6B74-84DD-42FC-866B-7DBABDA9FB7C}" destId="{8904237E-A083-4569-9D65-B84D60732E56}" srcOrd="10" destOrd="0" presId="urn:microsoft.com/office/officeart/2018/5/layout/CenteredIconLabelDescriptionList"/>
    <dgm:cxn modelId="{94B852A9-8D57-4FD7-A0B1-034C2681CE35}" type="presParOf" srcId="{8904237E-A083-4569-9D65-B84D60732E56}" destId="{CC616A25-A8AF-489A-9D9C-89A65F51B5F8}" srcOrd="0" destOrd="0" presId="urn:microsoft.com/office/officeart/2018/5/layout/CenteredIconLabelDescriptionList"/>
    <dgm:cxn modelId="{7EDC0E11-0474-486E-BF4F-A6DF7EF208AB}" type="presParOf" srcId="{8904237E-A083-4569-9D65-B84D60732E56}" destId="{E4A4D45A-AC0A-4348-89CE-0E7B95A84730}" srcOrd="1" destOrd="0" presId="urn:microsoft.com/office/officeart/2018/5/layout/CenteredIconLabelDescriptionList"/>
    <dgm:cxn modelId="{CB19EF4C-9F71-48D7-BB7D-C43BF582DEC2}" type="presParOf" srcId="{8904237E-A083-4569-9D65-B84D60732E56}" destId="{5E484F20-F69A-4EF2-8A64-CC00ECC40F22}" srcOrd="2" destOrd="0" presId="urn:microsoft.com/office/officeart/2018/5/layout/CenteredIconLabelDescriptionList"/>
    <dgm:cxn modelId="{5805D00D-2243-47D1-8805-C4368A8E1939}" type="presParOf" srcId="{8904237E-A083-4569-9D65-B84D60732E56}" destId="{0F8BDF3E-0279-4F95-8C7C-9B1F568D02F7}" srcOrd="3" destOrd="0" presId="urn:microsoft.com/office/officeart/2018/5/layout/CenteredIconLabelDescriptionList"/>
    <dgm:cxn modelId="{78C0D7B4-28A4-4A45-83A3-8ECA8855E2B7}" type="presParOf" srcId="{8904237E-A083-4569-9D65-B84D60732E56}" destId="{6CE303F4-BE85-4340-A59D-9D6CA9C43DE1}" srcOrd="4" destOrd="0" presId="urn:microsoft.com/office/officeart/2018/5/layout/Centered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F72D8F94-40EF-4C7F-BB14-81AFD6659C51}" type="doc">
      <dgm:prSet loTypeId="urn:microsoft.com/office/officeart/2005/8/layout/vList2" loCatId="list" qsTypeId="urn:microsoft.com/office/officeart/2005/8/quickstyle/simple1" qsCatId="simple" csTypeId="urn:microsoft.com/office/officeart/2005/8/colors/colorful5" csCatId="colorful"/>
      <dgm:spPr/>
      <dgm:t>
        <a:bodyPr/>
        <a:lstStyle/>
        <a:p>
          <a:endParaRPr lang="en-US"/>
        </a:p>
      </dgm:t>
    </dgm:pt>
    <dgm:pt modelId="{8E67F903-30D6-41A5-8F12-660C6B62DF60}">
      <dgm:prSet/>
      <dgm:spPr/>
      <dgm:t>
        <a:bodyPr/>
        <a:lstStyle/>
        <a:p>
          <a:r>
            <a:rPr lang="en-GB"/>
            <a:t>used to develop, deliver, and sustain complex products—especially in software development</a:t>
          </a:r>
          <a:endParaRPr lang="en-US"/>
        </a:p>
      </dgm:t>
    </dgm:pt>
    <dgm:pt modelId="{90049C17-BD35-4639-ADD0-58390AFFE0AE}" type="parTrans" cxnId="{6B52EA8C-0DB4-49B0-BC75-0D8C84D535F9}">
      <dgm:prSet/>
      <dgm:spPr/>
      <dgm:t>
        <a:bodyPr/>
        <a:lstStyle/>
        <a:p>
          <a:endParaRPr lang="en-US"/>
        </a:p>
      </dgm:t>
    </dgm:pt>
    <dgm:pt modelId="{C86903FA-64D0-46AB-AB29-C85B8BED000E}" type="sibTrans" cxnId="{6B52EA8C-0DB4-49B0-BC75-0D8C84D535F9}">
      <dgm:prSet/>
      <dgm:spPr/>
      <dgm:t>
        <a:bodyPr/>
        <a:lstStyle/>
        <a:p>
          <a:endParaRPr lang="en-US"/>
        </a:p>
      </dgm:t>
    </dgm:pt>
    <dgm:pt modelId="{629A341B-33E7-4172-BD90-C5B81D297FBB}">
      <dgm:prSet/>
      <dgm:spPr/>
      <dgm:t>
        <a:bodyPr/>
        <a:lstStyle/>
        <a:p>
          <a:r>
            <a:rPr lang="en-GB"/>
            <a:t>emphasizes collaboration, adaptability, and iterative progress through short, focused work cycles called Sprints</a:t>
          </a:r>
          <a:endParaRPr lang="en-US"/>
        </a:p>
      </dgm:t>
    </dgm:pt>
    <dgm:pt modelId="{062881B0-284D-404D-BCFB-A0B2B2B5EECE}" type="parTrans" cxnId="{D5BE9C98-DA42-43BD-AE76-F5E50F9C4023}">
      <dgm:prSet/>
      <dgm:spPr/>
      <dgm:t>
        <a:bodyPr/>
        <a:lstStyle/>
        <a:p>
          <a:endParaRPr lang="en-US"/>
        </a:p>
      </dgm:t>
    </dgm:pt>
    <dgm:pt modelId="{EFD2D152-D1CA-456C-B1E7-31EF061F06BF}" type="sibTrans" cxnId="{D5BE9C98-DA42-43BD-AE76-F5E50F9C4023}">
      <dgm:prSet/>
      <dgm:spPr/>
      <dgm:t>
        <a:bodyPr/>
        <a:lstStyle/>
        <a:p>
          <a:endParaRPr lang="en-US"/>
        </a:p>
      </dgm:t>
    </dgm:pt>
    <dgm:pt modelId="{095F05AB-56C0-43D8-A4BF-061F47DD1E88}">
      <dgm:prSet/>
      <dgm:spPr/>
      <dgm:t>
        <a:bodyPr/>
        <a:lstStyle/>
        <a:p>
          <a:r>
            <a:rPr lang="en-GB"/>
            <a:t>Think of it like a sports team huddling up, planning the next play, executing it, and then regrouping to improve before the next round</a:t>
          </a:r>
          <a:endParaRPr lang="en-US"/>
        </a:p>
      </dgm:t>
    </dgm:pt>
    <dgm:pt modelId="{5A139A69-D3C0-43C3-867D-54222A043524}" type="parTrans" cxnId="{C61747B5-FA99-42A1-8CC7-01B9EFB1DBEB}">
      <dgm:prSet/>
      <dgm:spPr/>
      <dgm:t>
        <a:bodyPr/>
        <a:lstStyle/>
        <a:p>
          <a:endParaRPr lang="en-US"/>
        </a:p>
      </dgm:t>
    </dgm:pt>
    <dgm:pt modelId="{6D0C896D-5155-42FC-9328-640F06DFE695}" type="sibTrans" cxnId="{C61747B5-FA99-42A1-8CC7-01B9EFB1DBEB}">
      <dgm:prSet/>
      <dgm:spPr/>
      <dgm:t>
        <a:bodyPr/>
        <a:lstStyle/>
        <a:p>
          <a:endParaRPr lang="en-US"/>
        </a:p>
      </dgm:t>
    </dgm:pt>
    <dgm:pt modelId="{0F49FE75-333C-47FA-B580-02E0D923C3DE}" type="pres">
      <dgm:prSet presAssocID="{F72D8F94-40EF-4C7F-BB14-81AFD6659C51}" presName="linear" presStyleCnt="0">
        <dgm:presLayoutVars>
          <dgm:animLvl val="lvl"/>
          <dgm:resizeHandles val="exact"/>
        </dgm:presLayoutVars>
      </dgm:prSet>
      <dgm:spPr/>
    </dgm:pt>
    <dgm:pt modelId="{58BDAA42-CD68-427D-B8B2-459A86317E14}" type="pres">
      <dgm:prSet presAssocID="{8E67F903-30D6-41A5-8F12-660C6B62DF60}" presName="parentText" presStyleLbl="node1" presStyleIdx="0" presStyleCnt="3">
        <dgm:presLayoutVars>
          <dgm:chMax val="0"/>
          <dgm:bulletEnabled val="1"/>
        </dgm:presLayoutVars>
      </dgm:prSet>
      <dgm:spPr/>
    </dgm:pt>
    <dgm:pt modelId="{ABAEA6E0-7632-4E54-8CC8-96ED8A8AA2AE}" type="pres">
      <dgm:prSet presAssocID="{C86903FA-64D0-46AB-AB29-C85B8BED000E}" presName="spacer" presStyleCnt="0"/>
      <dgm:spPr/>
    </dgm:pt>
    <dgm:pt modelId="{190345F9-992E-4711-8B51-94690E6F2160}" type="pres">
      <dgm:prSet presAssocID="{629A341B-33E7-4172-BD90-C5B81D297FBB}" presName="parentText" presStyleLbl="node1" presStyleIdx="1" presStyleCnt="3">
        <dgm:presLayoutVars>
          <dgm:chMax val="0"/>
          <dgm:bulletEnabled val="1"/>
        </dgm:presLayoutVars>
      </dgm:prSet>
      <dgm:spPr/>
    </dgm:pt>
    <dgm:pt modelId="{445ACEE9-8093-4B0E-9CAA-C611452CF85C}" type="pres">
      <dgm:prSet presAssocID="{EFD2D152-D1CA-456C-B1E7-31EF061F06BF}" presName="spacer" presStyleCnt="0"/>
      <dgm:spPr/>
    </dgm:pt>
    <dgm:pt modelId="{B4378B00-5D2D-453D-AC43-1FD9B6E668C4}" type="pres">
      <dgm:prSet presAssocID="{095F05AB-56C0-43D8-A4BF-061F47DD1E88}" presName="parentText" presStyleLbl="node1" presStyleIdx="2" presStyleCnt="3">
        <dgm:presLayoutVars>
          <dgm:chMax val="0"/>
          <dgm:bulletEnabled val="1"/>
        </dgm:presLayoutVars>
      </dgm:prSet>
      <dgm:spPr/>
    </dgm:pt>
  </dgm:ptLst>
  <dgm:cxnLst>
    <dgm:cxn modelId="{BB460E26-313D-44E7-9A22-0CB9208DE05B}" type="presOf" srcId="{095F05AB-56C0-43D8-A4BF-061F47DD1E88}" destId="{B4378B00-5D2D-453D-AC43-1FD9B6E668C4}" srcOrd="0" destOrd="0" presId="urn:microsoft.com/office/officeart/2005/8/layout/vList2"/>
    <dgm:cxn modelId="{8BAB783E-F27B-4682-9F2F-F1A0434ED11E}" type="presOf" srcId="{F72D8F94-40EF-4C7F-BB14-81AFD6659C51}" destId="{0F49FE75-333C-47FA-B580-02E0D923C3DE}" srcOrd="0" destOrd="0" presId="urn:microsoft.com/office/officeart/2005/8/layout/vList2"/>
    <dgm:cxn modelId="{6E97B445-1E03-489A-AD85-049852EA8E90}" type="presOf" srcId="{629A341B-33E7-4172-BD90-C5B81D297FBB}" destId="{190345F9-992E-4711-8B51-94690E6F2160}" srcOrd="0" destOrd="0" presId="urn:microsoft.com/office/officeart/2005/8/layout/vList2"/>
    <dgm:cxn modelId="{A80AAB86-1A62-43B0-98C7-36D8041F8790}" type="presOf" srcId="{8E67F903-30D6-41A5-8F12-660C6B62DF60}" destId="{58BDAA42-CD68-427D-B8B2-459A86317E14}" srcOrd="0" destOrd="0" presId="urn:microsoft.com/office/officeart/2005/8/layout/vList2"/>
    <dgm:cxn modelId="{6B52EA8C-0DB4-49B0-BC75-0D8C84D535F9}" srcId="{F72D8F94-40EF-4C7F-BB14-81AFD6659C51}" destId="{8E67F903-30D6-41A5-8F12-660C6B62DF60}" srcOrd="0" destOrd="0" parTransId="{90049C17-BD35-4639-ADD0-58390AFFE0AE}" sibTransId="{C86903FA-64D0-46AB-AB29-C85B8BED000E}"/>
    <dgm:cxn modelId="{D5BE9C98-DA42-43BD-AE76-F5E50F9C4023}" srcId="{F72D8F94-40EF-4C7F-BB14-81AFD6659C51}" destId="{629A341B-33E7-4172-BD90-C5B81D297FBB}" srcOrd="1" destOrd="0" parTransId="{062881B0-284D-404D-BCFB-A0B2B2B5EECE}" sibTransId="{EFD2D152-D1CA-456C-B1E7-31EF061F06BF}"/>
    <dgm:cxn modelId="{C61747B5-FA99-42A1-8CC7-01B9EFB1DBEB}" srcId="{F72D8F94-40EF-4C7F-BB14-81AFD6659C51}" destId="{095F05AB-56C0-43D8-A4BF-061F47DD1E88}" srcOrd="2" destOrd="0" parTransId="{5A139A69-D3C0-43C3-867D-54222A043524}" sibTransId="{6D0C896D-5155-42FC-9328-640F06DFE695}"/>
    <dgm:cxn modelId="{9CC20630-1374-4AFD-8CEB-A1284526B4C2}" type="presParOf" srcId="{0F49FE75-333C-47FA-B580-02E0D923C3DE}" destId="{58BDAA42-CD68-427D-B8B2-459A86317E14}" srcOrd="0" destOrd="0" presId="urn:microsoft.com/office/officeart/2005/8/layout/vList2"/>
    <dgm:cxn modelId="{9E4E2865-07F9-46EC-B53B-2802C4310397}" type="presParOf" srcId="{0F49FE75-333C-47FA-B580-02E0D923C3DE}" destId="{ABAEA6E0-7632-4E54-8CC8-96ED8A8AA2AE}" srcOrd="1" destOrd="0" presId="urn:microsoft.com/office/officeart/2005/8/layout/vList2"/>
    <dgm:cxn modelId="{4740C316-8DAB-4E53-BA8A-2A882389CC6D}" type="presParOf" srcId="{0F49FE75-333C-47FA-B580-02E0D923C3DE}" destId="{190345F9-992E-4711-8B51-94690E6F2160}" srcOrd="2" destOrd="0" presId="urn:microsoft.com/office/officeart/2005/8/layout/vList2"/>
    <dgm:cxn modelId="{7927C30A-518F-438F-913D-83A0DC6001F3}" type="presParOf" srcId="{0F49FE75-333C-47FA-B580-02E0D923C3DE}" destId="{445ACEE9-8093-4B0E-9CAA-C611452CF85C}" srcOrd="3" destOrd="0" presId="urn:microsoft.com/office/officeart/2005/8/layout/vList2"/>
    <dgm:cxn modelId="{07AF8725-A437-49C0-833A-2882A232FDDE}" type="presParOf" srcId="{0F49FE75-333C-47FA-B580-02E0D923C3DE}" destId="{B4378B00-5D2D-453D-AC43-1FD9B6E668C4}"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38583AB1-C8ED-4E0F-A354-E7A7F744B1E3}"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DF238A40-C877-48AF-BAED-67201F604DAC}">
      <dgm:prSet/>
      <dgm:spPr/>
      <dgm:t>
        <a:bodyPr/>
        <a:lstStyle/>
        <a:p>
          <a:pPr>
            <a:lnSpc>
              <a:spcPct val="100000"/>
            </a:lnSpc>
          </a:pPr>
          <a:r>
            <a:rPr lang="en-GB"/>
            <a:t>A visual workflow management method that helps teams manage tasks efficiently by focusing on continuous delivery, limiting work in progress (WIP), and improving flow</a:t>
          </a:r>
          <a:endParaRPr lang="en-US"/>
        </a:p>
      </dgm:t>
    </dgm:pt>
    <dgm:pt modelId="{5604433C-8451-4E08-A224-60BE87E62BC6}" type="parTrans" cxnId="{A78AC846-1E12-4D08-A0EA-AE0A996BB13C}">
      <dgm:prSet/>
      <dgm:spPr/>
      <dgm:t>
        <a:bodyPr/>
        <a:lstStyle/>
        <a:p>
          <a:endParaRPr lang="en-US"/>
        </a:p>
      </dgm:t>
    </dgm:pt>
    <dgm:pt modelId="{CDB2A43E-6495-45B6-BA47-6C6CF7166C35}" type="sibTrans" cxnId="{A78AC846-1E12-4D08-A0EA-AE0A996BB13C}">
      <dgm:prSet/>
      <dgm:spPr/>
      <dgm:t>
        <a:bodyPr/>
        <a:lstStyle/>
        <a:p>
          <a:endParaRPr lang="en-US"/>
        </a:p>
      </dgm:t>
    </dgm:pt>
    <dgm:pt modelId="{4659707E-152C-4515-97F1-438594F0FB62}">
      <dgm:prSet custT="1"/>
      <dgm:spPr/>
      <dgm:t>
        <a:bodyPr/>
        <a:lstStyle/>
        <a:p>
          <a:pPr>
            <a:lnSpc>
              <a:spcPct val="100000"/>
            </a:lnSpc>
          </a:pPr>
          <a:r>
            <a:rPr lang="en-GB" sz="2000" dirty="0"/>
            <a:t>originated from Toyota’s production system and has since been adapted for software development, IT operations, marketing, and more.</a:t>
          </a:r>
          <a:endParaRPr lang="en-US" sz="2000" dirty="0"/>
        </a:p>
      </dgm:t>
    </dgm:pt>
    <dgm:pt modelId="{E95D5209-488E-4791-B5D1-DDB473B96FCB}" type="parTrans" cxnId="{2E272B01-A77E-4BE1-98C7-CF576F190662}">
      <dgm:prSet/>
      <dgm:spPr/>
      <dgm:t>
        <a:bodyPr/>
        <a:lstStyle/>
        <a:p>
          <a:endParaRPr lang="en-US"/>
        </a:p>
      </dgm:t>
    </dgm:pt>
    <dgm:pt modelId="{6E6378E2-2B25-4C83-880C-E11A04569C18}" type="sibTrans" cxnId="{2E272B01-A77E-4BE1-98C7-CF576F190662}">
      <dgm:prSet/>
      <dgm:spPr/>
      <dgm:t>
        <a:bodyPr/>
        <a:lstStyle/>
        <a:p>
          <a:endParaRPr lang="en-US"/>
        </a:p>
      </dgm:t>
    </dgm:pt>
    <dgm:pt modelId="{D158B0A9-C883-4339-9374-2C59AF96C9EA}" type="pres">
      <dgm:prSet presAssocID="{38583AB1-C8ED-4E0F-A354-E7A7F744B1E3}" presName="root" presStyleCnt="0">
        <dgm:presLayoutVars>
          <dgm:dir/>
          <dgm:resizeHandles val="exact"/>
        </dgm:presLayoutVars>
      </dgm:prSet>
      <dgm:spPr/>
    </dgm:pt>
    <dgm:pt modelId="{7214E666-6C3C-4B6B-954A-80D309EB0D70}" type="pres">
      <dgm:prSet presAssocID="{DF238A40-C877-48AF-BAED-67201F604DAC}" presName="compNode" presStyleCnt="0"/>
      <dgm:spPr/>
    </dgm:pt>
    <dgm:pt modelId="{1FA2BE7F-DD3B-48C1-9DDF-FF237074B871}" type="pres">
      <dgm:prSet presAssocID="{DF238A40-C877-48AF-BAED-67201F604DAC}" presName="bgRect" presStyleLbl="bgShp" presStyleIdx="0" presStyleCnt="2"/>
      <dgm:spPr/>
    </dgm:pt>
    <dgm:pt modelId="{9C860BF7-E889-467A-9ECC-428B66F24784}" type="pres">
      <dgm:prSet presAssocID="{DF238A40-C877-48AF-BAED-67201F604DAC}"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Gears"/>
        </a:ext>
      </dgm:extLst>
    </dgm:pt>
    <dgm:pt modelId="{9935159E-352E-4C68-B6B4-DFF45A1E034F}" type="pres">
      <dgm:prSet presAssocID="{DF238A40-C877-48AF-BAED-67201F604DAC}" presName="spaceRect" presStyleCnt="0"/>
      <dgm:spPr/>
    </dgm:pt>
    <dgm:pt modelId="{02CA54E5-DE83-4D8D-B43D-E1C8AB26E4EF}" type="pres">
      <dgm:prSet presAssocID="{DF238A40-C877-48AF-BAED-67201F604DAC}" presName="parTx" presStyleLbl="revTx" presStyleIdx="0" presStyleCnt="2">
        <dgm:presLayoutVars>
          <dgm:chMax val="0"/>
          <dgm:chPref val="0"/>
        </dgm:presLayoutVars>
      </dgm:prSet>
      <dgm:spPr/>
    </dgm:pt>
    <dgm:pt modelId="{70D4BF14-9D09-4E59-B31B-DB1968BCD583}" type="pres">
      <dgm:prSet presAssocID="{CDB2A43E-6495-45B6-BA47-6C6CF7166C35}" presName="sibTrans" presStyleCnt="0"/>
      <dgm:spPr/>
    </dgm:pt>
    <dgm:pt modelId="{ABEF9B04-01C3-4C0A-B916-A06FB268E622}" type="pres">
      <dgm:prSet presAssocID="{4659707E-152C-4515-97F1-438594F0FB62}" presName="compNode" presStyleCnt="0"/>
      <dgm:spPr/>
    </dgm:pt>
    <dgm:pt modelId="{3E5A7FF7-054E-428D-9EF1-32B55B57BA7B}" type="pres">
      <dgm:prSet presAssocID="{4659707E-152C-4515-97F1-438594F0FB62}" presName="bgRect" presStyleLbl="bgShp" presStyleIdx="1" presStyleCnt="2"/>
      <dgm:spPr/>
    </dgm:pt>
    <dgm:pt modelId="{2B226087-913E-4C1F-931F-1402FB28202B}" type="pres">
      <dgm:prSet presAssocID="{4659707E-152C-4515-97F1-438594F0FB62}"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ar"/>
        </a:ext>
      </dgm:extLst>
    </dgm:pt>
    <dgm:pt modelId="{0949FC0E-DE1F-48A0-8BD5-A100466BC566}" type="pres">
      <dgm:prSet presAssocID="{4659707E-152C-4515-97F1-438594F0FB62}" presName="spaceRect" presStyleCnt="0"/>
      <dgm:spPr/>
    </dgm:pt>
    <dgm:pt modelId="{8520D5D5-31FC-4240-9FCD-B846C16172F4}" type="pres">
      <dgm:prSet presAssocID="{4659707E-152C-4515-97F1-438594F0FB62}" presName="parTx" presStyleLbl="revTx" presStyleIdx="1" presStyleCnt="2">
        <dgm:presLayoutVars>
          <dgm:chMax val="0"/>
          <dgm:chPref val="0"/>
        </dgm:presLayoutVars>
      </dgm:prSet>
      <dgm:spPr/>
    </dgm:pt>
  </dgm:ptLst>
  <dgm:cxnLst>
    <dgm:cxn modelId="{2E272B01-A77E-4BE1-98C7-CF576F190662}" srcId="{38583AB1-C8ED-4E0F-A354-E7A7F744B1E3}" destId="{4659707E-152C-4515-97F1-438594F0FB62}" srcOrd="1" destOrd="0" parTransId="{E95D5209-488E-4791-B5D1-DDB473B96FCB}" sibTransId="{6E6378E2-2B25-4C83-880C-E11A04569C18}"/>
    <dgm:cxn modelId="{ABEBC80B-B465-4084-850D-60BBD05967A6}" type="presOf" srcId="{DF238A40-C877-48AF-BAED-67201F604DAC}" destId="{02CA54E5-DE83-4D8D-B43D-E1C8AB26E4EF}" srcOrd="0" destOrd="0" presId="urn:microsoft.com/office/officeart/2018/2/layout/IconVerticalSolidList"/>
    <dgm:cxn modelId="{A78AC846-1E12-4D08-A0EA-AE0A996BB13C}" srcId="{38583AB1-C8ED-4E0F-A354-E7A7F744B1E3}" destId="{DF238A40-C877-48AF-BAED-67201F604DAC}" srcOrd="0" destOrd="0" parTransId="{5604433C-8451-4E08-A224-60BE87E62BC6}" sibTransId="{CDB2A43E-6495-45B6-BA47-6C6CF7166C35}"/>
    <dgm:cxn modelId="{50B767A2-7127-4880-8BF5-A4F50BA4AC27}" type="presOf" srcId="{38583AB1-C8ED-4E0F-A354-E7A7F744B1E3}" destId="{D158B0A9-C883-4339-9374-2C59AF96C9EA}" srcOrd="0" destOrd="0" presId="urn:microsoft.com/office/officeart/2018/2/layout/IconVerticalSolidList"/>
    <dgm:cxn modelId="{41A73EB5-1540-4D30-B5AE-5004685F8BF0}" type="presOf" srcId="{4659707E-152C-4515-97F1-438594F0FB62}" destId="{8520D5D5-31FC-4240-9FCD-B846C16172F4}" srcOrd="0" destOrd="0" presId="urn:microsoft.com/office/officeart/2018/2/layout/IconVerticalSolidList"/>
    <dgm:cxn modelId="{F3A7A7AA-A3EB-4937-91EF-54822956DAD1}" type="presParOf" srcId="{D158B0A9-C883-4339-9374-2C59AF96C9EA}" destId="{7214E666-6C3C-4B6B-954A-80D309EB0D70}" srcOrd="0" destOrd="0" presId="urn:microsoft.com/office/officeart/2018/2/layout/IconVerticalSolidList"/>
    <dgm:cxn modelId="{A7E36B61-DA3F-495C-8C8F-04C1FE5D3DA8}" type="presParOf" srcId="{7214E666-6C3C-4B6B-954A-80D309EB0D70}" destId="{1FA2BE7F-DD3B-48C1-9DDF-FF237074B871}" srcOrd="0" destOrd="0" presId="urn:microsoft.com/office/officeart/2018/2/layout/IconVerticalSolidList"/>
    <dgm:cxn modelId="{3C0D6DBA-FC06-4D9A-B245-8E3FA75BCC94}" type="presParOf" srcId="{7214E666-6C3C-4B6B-954A-80D309EB0D70}" destId="{9C860BF7-E889-467A-9ECC-428B66F24784}" srcOrd="1" destOrd="0" presId="urn:microsoft.com/office/officeart/2018/2/layout/IconVerticalSolidList"/>
    <dgm:cxn modelId="{588DC1D0-C698-49CC-9282-0F33CA39F7F4}" type="presParOf" srcId="{7214E666-6C3C-4B6B-954A-80D309EB0D70}" destId="{9935159E-352E-4C68-B6B4-DFF45A1E034F}" srcOrd="2" destOrd="0" presId="urn:microsoft.com/office/officeart/2018/2/layout/IconVerticalSolidList"/>
    <dgm:cxn modelId="{B98DCE84-19AE-4470-B770-AFC73835AD85}" type="presParOf" srcId="{7214E666-6C3C-4B6B-954A-80D309EB0D70}" destId="{02CA54E5-DE83-4D8D-B43D-E1C8AB26E4EF}" srcOrd="3" destOrd="0" presId="urn:microsoft.com/office/officeart/2018/2/layout/IconVerticalSolidList"/>
    <dgm:cxn modelId="{B1299DFD-31DC-4E43-B222-1F38FC18DB41}" type="presParOf" srcId="{D158B0A9-C883-4339-9374-2C59AF96C9EA}" destId="{70D4BF14-9D09-4E59-B31B-DB1968BCD583}" srcOrd="1" destOrd="0" presId="urn:microsoft.com/office/officeart/2018/2/layout/IconVerticalSolidList"/>
    <dgm:cxn modelId="{9276C410-821E-4D51-91C8-96A84AEE611A}" type="presParOf" srcId="{D158B0A9-C883-4339-9374-2C59AF96C9EA}" destId="{ABEF9B04-01C3-4C0A-B916-A06FB268E622}" srcOrd="2" destOrd="0" presId="urn:microsoft.com/office/officeart/2018/2/layout/IconVerticalSolidList"/>
    <dgm:cxn modelId="{A8345C89-FB0E-4B26-B77D-67B2A65689CD}" type="presParOf" srcId="{ABEF9B04-01C3-4C0A-B916-A06FB268E622}" destId="{3E5A7FF7-054E-428D-9EF1-32B55B57BA7B}" srcOrd="0" destOrd="0" presId="urn:microsoft.com/office/officeart/2018/2/layout/IconVerticalSolidList"/>
    <dgm:cxn modelId="{3EE1DD3E-8C06-417F-974D-F577CD039E59}" type="presParOf" srcId="{ABEF9B04-01C3-4C0A-B916-A06FB268E622}" destId="{2B226087-913E-4C1F-931F-1402FB28202B}" srcOrd="1" destOrd="0" presId="urn:microsoft.com/office/officeart/2018/2/layout/IconVerticalSolidList"/>
    <dgm:cxn modelId="{64379960-E853-4423-BDA1-CEAFE06F7A4E}" type="presParOf" srcId="{ABEF9B04-01C3-4C0A-B916-A06FB268E622}" destId="{0949FC0E-DE1F-48A0-8BD5-A100466BC566}" srcOrd="2" destOrd="0" presId="urn:microsoft.com/office/officeart/2018/2/layout/IconVerticalSolidList"/>
    <dgm:cxn modelId="{C371B696-90F0-4AA6-A164-5EF84B1E191E}" type="presParOf" srcId="{ABEF9B04-01C3-4C0A-B916-A06FB268E622}" destId="{8520D5D5-31FC-4240-9FCD-B846C16172F4}"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A18356F3-086E-45F7-827A-D831857C4108}" type="doc">
      <dgm:prSet loTypeId="urn:microsoft.com/office/officeart/2018/5/layout/IconLeafLabelList" loCatId="icon" qsTypeId="urn:microsoft.com/office/officeart/2005/8/quickstyle/simple1" qsCatId="simple" csTypeId="urn:microsoft.com/office/officeart/2018/5/colors/Iconchunking_coloredtext_colorful1" csCatId="colorful" phldr="1"/>
      <dgm:spPr/>
      <dgm:t>
        <a:bodyPr/>
        <a:lstStyle/>
        <a:p>
          <a:endParaRPr lang="en-US"/>
        </a:p>
      </dgm:t>
    </dgm:pt>
    <dgm:pt modelId="{D29749AC-2CD1-4EB0-97F4-0E73E25A08C2}">
      <dgm:prSet/>
      <dgm:spPr/>
      <dgm:t>
        <a:bodyPr/>
        <a:lstStyle/>
        <a:p>
          <a:pPr>
            <a:defRPr cap="all"/>
          </a:pPr>
          <a:r>
            <a:rPr lang="en-GB"/>
            <a:t>Aligns development with business goals</a:t>
          </a:r>
          <a:endParaRPr lang="en-US"/>
        </a:p>
      </dgm:t>
    </dgm:pt>
    <dgm:pt modelId="{C6B8A591-3F41-4324-A4C0-A8FF426A327E}" type="parTrans" cxnId="{646028C0-ED39-44F4-B97F-33866B4EFA73}">
      <dgm:prSet/>
      <dgm:spPr/>
      <dgm:t>
        <a:bodyPr/>
        <a:lstStyle/>
        <a:p>
          <a:endParaRPr lang="en-US"/>
        </a:p>
      </dgm:t>
    </dgm:pt>
    <dgm:pt modelId="{D78D25A7-C416-440F-A9D6-D8B70FF8FEE0}" type="sibTrans" cxnId="{646028C0-ED39-44F4-B97F-33866B4EFA73}">
      <dgm:prSet/>
      <dgm:spPr/>
      <dgm:t>
        <a:bodyPr/>
        <a:lstStyle/>
        <a:p>
          <a:endParaRPr lang="en-US"/>
        </a:p>
      </dgm:t>
    </dgm:pt>
    <dgm:pt modelId="{0779E098-FABF-4609-9FEC-28B3FC817EF8}">
      <dgm:prSet/>
      <dgm:spPr/>
      <dgm:t>
        <a:bodyPr/>
        <a:lstStyle/>
        <a:p>
          <a:pPr>
            <a:defRPr cap="all"/>
          </a:pPr>
          <a:r>
            <a:rPr lang="en-GB"/>
            <a:t>Maximizes ROI by focusing on high‑value items</a:t>
          </a:r>
          <a:endParaRPr lang="en-US"/>
        </a:p>
      </dgm:t>
    </dgm:pt>
    <dgm:pt modelId="{F00D02AF-B6A1-49BD-A4DB-5D9CD22D0A1D}" type="parTrans" cxnId="{46DBC573-0024-45F1-B249-2E7633E4A1FA}">
      <dgm:prSet/>
      <dgm:spPr/>
      <dgm:t>
        <a:bodyPr/>
        <a:lstStyle/>
        <a:p>
          <a:endParaRPr lang="en-US"/>
        </a:p>
      </dgm:t>
    </dgm:pt>
    <dgm:pt modelId="{A819CD37-0B47-4BF9-83AF-66D531FF6C81}" type="sibTrans" cxnId="{46DBC573-0024-45F1-B249-2E7633E4A1FA}">
      <dgm:prSet/>
      <dgm:spPr/>
      <dgm:t>
        <a:bodyPr/>
        <a:lstStyle/>
        <a:p>
          <a:endParaRPr lang="en-US"/>
        </a:p>
      </dgm:t>
    </dgm:pt>
    <dgm:pt modelId="{C6D7959B-5FA6-4C99-AEF1-67D5648F94B7}">
      <dgm:prSet/>
      <dgm:spPr/>
      <dgm:t>
        <a:bodyPr/>
        <a:lstStyle/>
        <a:p>
          <a:pPr>
            <a:defRPr cap="all"/>
          </a:pPr>
          <a:r>
            <a:rPr lang="en-GB"/>
            <a:t>Helps manage limited resources effectively</a:t>
          </a:r>
          <a:endParaRPr lang="en-US"/>
        </a:p>
      </dgm:t>
    </dgm:pt>
    <dgm:pt modelId="{B3449BE3-F96F-492C-95C3-5A8F3AFAB6BD}" type="parTrans" cxnId="{556E71C2-2B95-4685-A8EA-1444EAF1DBA3}">
      <dgm:prSet/>
      <dgm:spPr/>
      <dgm:t>
        <a:bodyPr/>
        <a:lstStyle/>
        <a:p>
          <a:endParaRPr lang="en-US"/>
        </a:p>
      </dgm:t>
    </dgm:pt>
    <dgm:pt modelId="{676E8127-CAD7-41C4-A8CB-1B68A0EC06BE}" type="sibTrans" cxnId="{556E71C2-2B95-4685-A8EA-1444EAF1DBA3}">
      <dgm:prSet/>
      <dgm:spPr/>
      <dgm:t>
        <a:bodyPr/>
        <a:lstStyle/>
        <a:p>
          <a:endParaRPr lang="en-US"/>
        </a:p>
      </dgm:t>
    </dgm:pt>
    <dgm:pt modelId="{EC9B62CF-D2EA-4F0C-8D8B-57DB69F5BEB9}">
      <dgm:prSet/>
      <dgm:spPr/>
      <dgm:t>
        <a:bodyPr/>
        <a:lstStyle/>
        <a:p>
          <a:pPr>
            <a:defRPr cap="all"/>
          </a:pPr>
          <a:r>
            <a:rPr lang="en-GB"/>
            <a:t>Provides transparency to stakeholders</a:t>
          </a:r>
          <a:br>
            <a:rPr lang="en-GB"/>
          </a:br>
          <a:endParaRPr lang="en-US"/>
        </a:p>
      </dgm:t>
    </dgm:pt>
    <dgm:pt modelId="{12425AC9-E88E-47AE-AB30-798B16B155E7}" type="parTrans" cxnId="{14315780-3F8B-4CA0-A08B-3BB6715398E7}">
      <dgm:prSet/>
      <dgm:spPr/>
      <dgm:t>
        <a:bodyPr/>
        <a:lstStyle/>
        <a:p>
          <a:endParaRPr lang="en-US"/>
        </a:p>
      </dgm:t>
    </dgm:pt>
    <dgm:pt modelId="{F859EEC2-1351-486F-8A82-3F9A43A32A36}" type="sibTrans" cxnId="{14315780-3F8B-4CA0-A08B-3BB6715398E7}">
      <dgm:prSet/>
      <dgm:spPr/>
      <dgm:t>
        <a:bodyPr/>
        <a:lstStyle/>
        <a:p>
          <a:endParaRPr lang="en-US"/>
        </a:p>
      </dgm:t>
    </dgm:pt>
    <dgm:pt modelId="{E63A6177-8E3F-48D1-B1ED-EE012FADABDF}" type="pres">
      <dgm:prSet presAssocID="{A18356F3-086E-45F7-827A-D831857C4108}" presName="root" presStyleCnt="0">
        <dgm:presLayoutVars>
          <dgm:dir/>
          <dgm:resizeHandles val="exact"/>
        </dgm:presLayoutVars>
      </dgm:prSet>
      <dgm:spPr/>
    </dgm:pt>
    <dgm:pt modelId="{3AD79084-39FB-401A-BF6E-34F3C47804BF}" type="pres">
      <dgm:prSet presAssocID="{D29749AC-2CD1-4EB0-97F4-0E73E25A08C2}" presName="compNode" presStyleCnt="0"/>
      <dgm:spPr/>
    </dgm:pt>
    <dgm:pt modelId="{2167AF7A-6347-467F-8225-698CB69FCE56}" type="pres">
      <dgm:prSet presAssocID="{D29749AC-2CD1-4EB0-97F4-0E73E25A08C2}" presName="iconBgRect" presStyleLbl="bgShp" presStyleIdx="0" presStyleCnt="4"/>
      <dgm:spPr>
        <a:prstGeom prst="round2DiagRect">
          <a:avLst>
            <a:gd name="adj1" fmla="val 29727"/>
            <a:gd name="adj2" fmla="val 0"/>
          </a:avLst>
        </a:prstGeom>
      </dgm:spPr>
    </dgm:pt>
    <dgm:pt modelId="{1DDC31AF-265D-4ECC-A382-A44A9289C39B}" type="pres">
      <dgm:prSet presAssocID="{D29749AC-2CD1-4EB0-97F4-0E73E25A08C2}"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andshake"/>
        </a:ext>
      </dgm:extLst>
    </dgm:pt>
    <dgm:pt modelId="{94F85FCA-0E49-4794-98A4-2A7EC5B280B6}" type="pres">
      <dgm:prSet presAssocID="{D29749AC-2CD1-4EB0-97F4-0E73E25A08C2}" presName="spaceRect" presStyleCnt="0"/>
      <dgm:spPr/>
    </dgm:pt>
    <dgm:pt modelId="{AD1C1482-784C-47B6-A739-E9DEB6AFB9CC}" type="pres">
      <dgm:prSet presAssocID="{D29749AC-2CD1-4EB0-97F4-0E73E25A08C2}" presName="textRect" presStyleLbl="revTx" presStyleIdx="0" presStyleCnt="4">
        <dgm:presLayoutVars>
          <dgm:chMax val="1"/>
          <dgm:chPref val="1"/>
        </dgm:presLayoutVars>
      </dgm:prSet>
      <dgm:spPr/>
    </dgm:pt>
    <dgm:pt modelId="{E031B762-F55A-470A-AE51-ADDFF537425A}" type="pres">
      <dgm:prSet presAssocID="{D78D25A7-C416-440F-A9D6-D8B70FF8FEE0}" presName="sibTrans" presStyleCnt="0"/>
      <dgm:spPr/>
    </dgm:pt>
    <dgm:pt modelId="{05FEF541-C33B-4F28-BC7A-B6B6E7AA71E6}" type="pres">
      <dgm:prSet presAssocID="{0779E098-FABF-4609-9FEC-28B3FC817EF8}" presName="compNode" presStyleCnt="0"/>
      <dgm:spPr/>
    </dgm:pt>
    <dgm:pt modelId="{94B2A138-E391-420D-9B50-FB08E4D9934B}" type="pres">
      <dgm:prSet presAssocID="{0779E098-FABF-4609-9FEC-28B3FC817EF8}" presName="iconBgRect" presStyleLbl="bgShp" presStyleIdx="1" presStyleCnt="4"/>
      <dgm:spPr>
        <a:prstGeom prst="round2DiagRect">
          <a:avLst>
            <a:gd name="adj1" fmla="val 29727"/>
            <a:gd name="adj2" fmla="val 0"/>
          </a:avLst>
        </a:prstGeom>
      </dgm:spPr>
    </dgm:pt>
    <dgm:pt modelId="{24BE9939-FD70-4CDA-A08A-CE8523FB5775}" type="pres">
      <dgm:prSet presAssocID="{0779E098-FABF-4609-9FEC-28B3FC817EF8}"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oney"/>
        </a:ext>
      </dgm:extLst>
    </dgm:pt>
    <dgm:pt modelId="{7A591704-DF23-40D2-8F95-13D8FB61FD16}" type="pres">
      <dgm:prSet presAssocID="{0779E098-FABF-4609-9FEC-28B3FC817EF8}" presName="spaceRect" presStyleCnt="0"/>
      <dgm:spPr/>
    </dgm:pt>
    <dgm:pt modelId="{5B496CD3-D77C-47AE-BC62-691EF8EC69F1}" type="pres">
      <dgm:prSet presAssocID="{0779E098-FABF-4609-9FEC-28B3FC817EF8}" presName="textRect" presStyleLbl="revTx" presStyleIdx="1" presStyleCnt="4">
        <dgm:presLayoutVars>
          <dgm:chMax val="1"/>
          <dgm:chPref val="1"/>
        </dgm:presLayoutVars>
      </dgm:prSet>
      <dgm:spPr/>
    </dgm:pt>
    <dgm:pt modelId="{4EA19ED5-E6CE-4161-8837-6FD9981F6418}" type="pres">
      <dgm:prSet presAssocID="{A819CD37-0B47-4BF9-83AF-66D531FF6C81}" presName="sibTrans" presStyleCnt="0"/>
      <dgm:spPr/>
    </dgm:pt>
    <dgm:pt modelId="{5F1EDC4D-96CE-4089-8596-5392AC618C81}" type="pres">
      <dgm:prSet presAssocID="{C6D7959B-5FA6-4C99-AEF1-67D5648F94B7}" presName="compNode" presStyleCnt="0"/>
      <dgm:spPr/>
    </dgm:pt>
    <dgm:pt modelId="{EAC528D6-9947-46BD-959D-622F30460618}" type="pres">
      <dgm:prSet presAssocID="{C6D7959B-5FA6-4C99-AEF1-67D5648F94B7}" presName="iconBgRect" presStyleLbl="bgShp" presStyleIdx="2" presStyleCnt="4"/>
      <dgm:spPr>
        <a:prstGeom prst="round2DiagRect">
          <a:avLst>
            <a:gd name="adj1" fmla="val 29727"/>
            <a:gd name="adj2" fmla="val 0"/>
          </a:avLst>
        </a:prstGeom>
      </dgm:spPr>
    </dgm:pt>
    <dgm:pt modelId="{2F9ED639-1A78-4D51-8A80-D9962FFF24DE}" type="pres">
      <dgm:prSet presAssocID="{C6D7959B-5FA6-4C99-AEF1-67D5648F94B7}"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ead with Gears"/>
        </a:ext>
      </dgm:extLst>
    </dgm:pt>
    <dgm:pt modelId="{2852E72A-F6F8-4234-A4D9-027F0579EAD7}" type="pres">
      <dgm:prSet presAssocID="{C6D7959B-5FA6-4C99-AEF1-67D5648F94B7}" presName="spaceRect" presStyleCnt="0"/>
      <dgm:spPr/>
    </dgm:pt>
    <dgm:pt modelId="{0AF9178C-4C66-4BEF-BD81-6F92D3160182}" type="pres">
      <dgm:prSet presAssocID="{C6D7959B-5FA6-4C99-AEF1-67D5648F94B7}" presName="textRect" presStyleLbl="revTx" presStyleIdx="2" presStyleCnt="4">
        <dgm:presLayoutVars>
          <dgm:chMax val="1"/>
          <dgm:chPref val="1"/>
        </dgm:presLayoutVars>
      </dgm:prSet>
      <dgm:spPr/>
    </dgm:pt>
    <dgm:pt modelId="{B1106AC0-5620-4A50-BDB9-BB3499C28C6C}" type="pres">
      <dgm:prSet presAssocID="{676E8127-CAD7-41C4-A8CB-1B68A0EC06BE}" presName="sibTrans" presStyleCnt="0"/>
      <dgm:spPr/>
    </dgm:pt>
    <dgm:pt modelId="{96B0D1A0-3DF1-43CC-BC14-F7E9BD9A34DD}" type="pres">
      <dgm:prSet presAssocID="{EC9B62CF-D2EA-4F0C-8D8B-57DB69F5BEB9}" presName="compNode" presStyleCnt="0"/>
      <dgm:spPr/>
    </dgm:pt>
    <dgm:pt modelId="{4FF5EBC4-88BA-41A6-BBDB-C7AAB18BF172}" type="pres">
      <dgm:prSet presAssocID="{EC9B62CF-D2EA-4F0C-8D8B-57DB69F5BEB9}" presName="iconBgRect" presStyleLbl="bgShp" presStyleIdx="3" presStyleCnt="4"/>
      <dgm:spPr>
        <a:prstGeom prst="round2DiagRect">
          <a:avLst>
            <a:gd name="adj1" fmla="val 29727"/>
            <a:gd name="adj2" fmla="val 0"/>
          </a:avLst>
        </a:prstGeom>
      </dgm:spPr>
    </dgm:pt>
    <dgm:pt modelId="{5139F22A-F38F-4304-99AE-EE8FCE469FD9}" type="pres">
      <dgm:prSet presAssocID="{EC9B62CF-D2EA-4F0C-8D8B-57DB69F5BEB9}"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Users"/>
        </a:ext>
      </dgm:extLst>
    </dgm:pt>
    <dgm:pt modelId="{853BE756-0FDF-459B-BB3F-4F21FDF5442F}" type="pres">
      <dgm:prSet presAssocID="{EC9B62CF-D2EA-4F0C-8D8B-57DB69F5BEB9}" presName="spaceRect" presStyleCnt="0"/>
      <dgm:spPr/>
    </dgm:pt>
    <dgm:pt modelId="{D8DEDE8E-E347-4901-BF04-A243E3499FB7}" type="pres">
      <dgm:prSet presAssocID="{EC9B62CF-D2EA-4F0C-8D8B-57DB69F5BEB9}" presName="textRect" presStyleLbl="revTx" presStyleIdx="3" presStyleCnt="4">
        <dgm:presLayoutVars>
          <dgm:chMax val="1"/>
          <dgm:chPref val="1"/>
        </dgm:presLayoutVars>
      </dgm:prSet>
      <dgm:spPr/>
    </dgm:pt>
  </dgm:ptLst>
  <dgm:cxnLst>
    <dgm:cxn modelId="{0D8A7811-47C4-4334-8525-E176FA5CD297}" type="presOf" srcId="{EC9B62CF-D2EA-4F0C-8D8B-57DB69F5BEB9}" destId="{D8DEDE8E-E347-4901-BF04-A243E3499FB7}" srcOrd="0" destOrd="0" presId="urn:microsoft.com/office/officeart/2018/5/layout/IconLeafLabelList"/>
    <dgm:cxn modelId="{164CCC1D-47BF-45AA-A228-2FF3AE6D0907}" type="presOf" srcId="{D29749AC-2CD1-4EB0-97F4-0E73E25A08C2}" destId="{AD1C1482-784C-47B6-A739-E9DEB6AFB9CC}" srcOrd="0" destOrd="0" presId="urn:microsoft.com/office/officeart/2018/5/layout/IconLeafLabelList"/>
    <dgm:cxn modelId="{B9B63328-5C4E-4D84-A5A6-FB534AC0E8D6}" type="presOf" srcId="{0779E098-FABF-4609-9FEC-28B3FC817EF8}" destId="{5B496CD3-D77C-47AE-BC62-691EF8EC69F1}" srcOrd="0" destOrd="0" presId="urn:microsoft.com/office/officeart/2018/5/layout/IconLeafLabelList"/>
    <dgm:cxn modelId="{46DBC573-0024-45F1-B249-2E7633E4A1FA}" srcId="{A18356F3-086E-45F7-827A-D831857C4108}" destId="{0779E098-FABF-4609-9FEC-28B3FC817EF8}" srcOrd="1" destOrd="0" parTransId="{F00D02AF-B6A1-49BD-A4DB-5D9CD22D0A1D}" sibTransId="{A819CD37-0B47-4BF9-83AF-66D531FF6C81}"/>
    <dgm:cxn modelId="{14315780-3F8B-4CA0-A08B-3BB6715398E7}" srcId="{A18356F3-086E-45F7-827A-D831857C4108}" destId="{EC9B62CF-D2EA-4F0C-8D8B-57DB69F5BEB9}" srcOrd="3" destOrd="0" parTransId="{12425AC9-E88E-47AE-AB30-798B16B155E7}" sibTransId="{F859EEC2-1351-486F-8A82-3F9A43A32A36}"/>
    <dgm:cxn modelId="{19422CBE-7E93-46DF-9C82-B90E36B771FA}" type="presOf" srcId="{C6D7959B-5FA6-4C99-AEF1-67D5648F94B7}" destId="{0AF9178C-4C66-4BEF-BD81-6F92D3160182}" srcOrd="0" destOrd="0" presId="urn:microsoft.com/office/officeart/2018/5/layout/IconLeafLabelList"/>
    <dgm:cxn modelId="{646028C0-ED39-44F4-B97F-33866B4EFA73}" srcId="{A18356F3-086E-45F7-827A-D831857C4108}" destId="{D29749AC-2CD1-4EB0-97F4-0E73E25A08C2}" srcOrd="0" destOrd="0" parTransId="{C6B8A591-3F41-4324-A4C0-A8FF426A327E}" sibTransId="{D78D25A7-C416-440F-A9D6-D8B70FF8FEE0}"/>
    <dgm:cxn modelId="{556E71C2-2B95-4685-A8EA-1444EAF1DBA3}" srcId="{A18356F3-086E-45F7-827A-D831857C4108}" destId="{C6D7959B-5FA6-4C99-AEF1-67D5648F94B7}" srcOrd="2" destOrd="0" parTransId="{B3449BE3-F96F-492C-95C3-5A8F3AFAB6BD}" sibTransId="{676E8127-CAD7-41C4-A8CB-1B68A0EC06BE}"/>
    <dgm:cxn modelId="{AE70EEEC-D7B9-411B-AD3E-576D7F425566}" type="presOf" srcId="{A18356F3-086E-45F7-827A-D831857C4108}" destId="{E63A6177-8E3F-48D1-B1ED-EE012FADABDF}" srcOrd="0" destOrd="0" presId="urn:microsoft.com/office/officeart/2018/5/layout/IconLeafLabelList"/>
    <dgm:cxn modelId="{CD307184-25FC-42FC-A72A-A326426D32CC}" type="presParOf" srcId="{E63A6177-8E3F-48D1-B1ED-EE012FADABDF}" destId="{3AD79084-39FB-401A-BF6E-34F3C47804BF}" srcOrd="0" destOrd="0" presId="urn:microsoft.com/office/officeart/2018/5/layout/IconLeafLabelList"/>
    <dgm:cxn modelId="{3D0B2FB8-FDC8-423B-8801-EE03216846ED}" type="presParOf" srcId="{3AD79084-39FB-401A-BF6E-34F3C47804BF}" destId="{2167AF7A-6347-467F-8225-698CB69FCE56}" srcOrd="0" destOrd="0" presId="urn:microsoft.com/office/officeart/2018/5/layout/IconLeafLabelList"/>
    <dgm:cxn modelId="{2D227A4F-DE5F-43A4-8DB9-8720CE09AE1B}" type="presParOf" srcId="{3AD79084-39FB-401A-BF6E-34F3C47804BF}" destId="{1DDC31AF-265D-4ECC-A382-A44A9289C39B}" srcOrd="1" destOrd="0" presId="urn:microsoft.com/office/officeart/2018/5/layout/IconLeafLabelList"/>
    <dgm:cxn modelId="{30EABFF6-4BE1-45BD-949E-E8E5275EBE5C}" type="presParOf" srcId="{3AD79084-39FB-401A-BF6E-34F3C47804BF}" destId="{94F85FCA-0E49-4794-98A4-2A7EC5B280B6}" srcOrd="2" destOrd="0" presId="urn:microsoft.com/office/officeart/2018/5/layout/IconLeafLabelList"/>
    <dgm:cxn modelId="{CDC18F77-8BFE-4C09-AF3F-D756C9A3CF90}" type="presParOf" srcId="{3AD79084-39FB-401A-BF6E-34F3C47804BF}" destId="{AD1C1482-784C-47B6-A739-E9DEB6AFB9CC}" srcOrd="3" destOrd="0" presId="urn:microsoft.com/office/officeart/2018/5/layout/IconLeafLabelList"/>
    <dgm:cxn modelId="{2B9032C6-E01F-4DF1-80C2-1000EDCD7F44}" type="presParOf" srcId="{E63A6177-8E3F-48D1-B1ED-EE012FADABDF}" destId="{E031B762-F55A-470A-AE51-ADDFF537425A}" srcOrd="1" destOrd="0" presId="urn:microsoft.com/office/officeart/2018/5/layout/IconLeafLabelList"/>
    <dgm:cxn modelId="{0267957A-A483-496D-84CD-8E6581CDFB1C}" type="presParOf" srcId="{E63A6177-8E3F-48D1-B1ED-EE012FADABDF}" destId="{05FEF541-C33B-4F28-BC7A-B6B6E7AA71E6}" srcOrd="2" destOrd="0" presId="urn:microsoft.com/office/officeart/2018/5/layout/IconLeafLabelList"/>
    <dgm:cxn modelId="{2FA9F50E-3C98-4C78-8AFE-3BA314BAF1E7}" type="presParOf" srcId="{05FEF541-C33B-4F28-BC7A-B6B6E7AA71E6}" destId="{94B2A138-E391-420D-9B50-FB08E4D9934B}" srcOrd="0" destOrd="0" presId="urn:microsoft.com/office/officeart/2018/5/layout/IconLeafLabelList"/>
    <dgm:cxn modelId="{1322F138-F55F-4FE7-ADDE-BB9DB3E119BB}" type="presParOf" srcId="{05FEF541-C33B-4F28-BC7A-B6B6E7AA71E6}" destId="{24BE9939-FD70-4CDA-A08A-CE8523FB5775}" srcOrd="1" destOrd="0" presId="urn:microsoft.com/office/officeart/2018/5/layout/IconLeafLabelList"/>
    <dgm:cxn modelId="{74DB33CF-EFDB-4C93-B0E4-26CCA91CEC0B}" type="presParOf" srcId="{05FEF541-C33B-4F28-BC7A-B6B6E7AA71E6}" destId="{7A591704-DF23-40D2-8F95-13D8FB61FD16}" srcOrd="2" destOrd="0" presId="urn:microsoft.com/office/officeart/2018/5/layout/IconLeafLabelList"/>
    <dgm:cxn modelId="{D1F99722-C1C1-4463-8079-0194C1EAC625}" type="presParOf" srcId="{05FEF541-C33B-4F28-BC7A-B6B6E7AA71E6}" destId="{5B496CD3-D77C-47AE-BC62-691EF8EC69F1}" srcOrd="3" destOrd="0" presId="urn:microsoft.com/office/officeart/2018/5/layout/IconLeafLabelList"/>
    <dgm:cxn modelId="{B51EC4DC-9537-4111-9552-99D0912F3C3A}" type="presParOf" srcId="{E63A6177-8E3F-48D1-B1ED-EE012FADABDF}" destId="{4EA19ED5-E6CE-4161-8837-6FD9981F6418}" srcOrd="3" destOrd="0" presId="urn:microsoft.com/office/officeart/2018/5/layout/IconLeafLabelList"/>
    <dgm:cxn modelId="{96D6F2F9-8B47-4D0F-B71C-95A5617EB86C}" type="presParOf" srcId="{E63A6177-8E3F-48D1-B1ED-EE012FADABDF}" destId="{5F1EDC4D-96CE-4089-8596-5392AC618C81}" srcOrd="4" destOrd="0" presId="urn:microsoft.com/office/officeart/2018/5/layout/IconLeafLabelList"/>
    <dgm:cxn modelId="{E744DC43-D611-488D-AC68-39D4D0E8D3FB}" type="presParOf" srcId="{5F1EDC4D-96CE-4089-8596-5392AC618C81}" destId="{EAC528D6-9947-46BD-959D-622F30460618}" srcOrd="0" destOrd="0" presId="urn:microsoft.com/office/officeart/2018/5/layout/IconLeafLabelList"/>
    <dgm:cxn modelId="{C6C34D6B-C2E4-4C0E-9FA3-D23EFD98FA25}" type="presParOf" srcId="{5F1EDC4D-96CE-4089-8596-5392AC618C81}" destId="{2F9ED639-1A78-4D51-8A80-D9962FFF24DE}" srcOrd="1" destOrd="0" presId="urn:microsoft.com/office/officeart/2018/5/layout/IconLeafLabelList"/>
    <dgm:cxn modelId="{8407D5A9-A6C0-409F-8F06-C1408065EE3E}" type="presParOf" srcId="{5F1EDC4D-96CE-4089-8596-5392AC618C81}" destId="{2852E72A-F6F8-4234-A4D9-027F0579EAD7}" srcOrd="2" destOrd="0" presId="urn:microsoft.com/office/officeart/2018/5/layout/IconLeafLabelList"/>
    <dgm:cxn modelId="{9B120829-3C2F-4832-B53D-75855D7F4A6A}" type="presParOf" srcId="{5F1EDC4D-96CE-4089-8596-5392AC618C81}" destId="{0AF9178C-4C66-4BEF-BD81-6F92D3160182}" srcOrd="3" destOrd="0" presId="urn:microsoft.com/office/officeart/2018/5/layout/IconLeafLabelList"/>
    <dgm:cxn modelId="{4F7E794D-29D0-49A2-8411-9E53EA950116}" type="presParOf" srcId="{E63A6177-8E3F-48D1-B1ED-EE012FADABDF}" destId="{B1106AC0-5620-4A50-BDB9-BB3499C28C6C}" srcOrd="5" destOrd="0" presId="urn:microsoft.com/office/officeart/2018/5/layout/IconLeafLabelList"/>
    <dgm:cxn modelId="{FCCDDED8-4470-47E6-8A6E-9AB9B37757B4}" type="presParOf" srcId="{E63A6177-8E3F-48D1-B1ED-EE012FADABDF}" destId="{96B0D1A0-3DF1-43CC-BC14-F7E9BD9A34DD}" srcOrd="6" destOrd="0" presId="urn:microsoft.com/office/officeart/2018/5/layout/IconLeafLabelList"/>
    <dgm:cxn modelId="{7E439ED1-DEE5-44B4-A94F-B622328F0B74}" type="presParOf" srcId="{96B0D1A0-3DF1-43CC-BC14-F7E9BD9A34DD}" destId="{4FF5EBC4-88BA-41A6-BBDB-C7AAB18BF172}" srcOrd="0" destOrd="0" presId="urn:microsoft.com/office/officeart/2018/5/layout/IconLeafLabelList"/>
    <dgm:cxn modelId="{FFE97D0F-B9A2-455D-AD98-C832DF15F375}" type="presParOf" srcId="{96B0D1A0-3DF1-43CC-BC14-F7E9BD9A34DD}" destId="{5139F22A-F38F-4304-99AE-EE8FCE469FD9}" srcOrd="1" destOrd="0" presId="urn:microsoft.com/office/officeart/2018/5/layout/IconLeafLabelList"/>
    <dgm:cxn modelId="{DAA16CAE-BC6B-4176-9333-0E89001AC0CE}" type="presParOf" srcId="{96B0D1A0-3DF1-43CC-BC14-F7E9BD9A34DD}" destId="{853BE756-0FDF-459B-BB3F-4F21FDF5442F}" srcOrd="2" destOrd="0" presId="urn:microsoft.com/office/officeart/2018/5/layout/IconLeafLabelList"/>
    <dgm:cxn modelId="{16D7ABB1-4BEB-423A-BBFC-ED0EE3EFDF2D}" type="presParOf" srcId="{96B0D1A0-3DF1-43CC-BC14-F7E9BD9A34DD}" destId="{D8DEDE8E-E347-4901-BF04-A243E3499FB7}" srcOrd="3" destOrd="0" presId="urn:microsoft.com/office/officeart/2018/5/layout/IconLeaf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CA1C2C1D-F7A5-4D50-B869-F7A23A90054D}"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81D9CE3E-1DAE-4F5F-9472-D0C8261469AA}">
      <dgm:prSet/>
      <dgm:spPr/>
      <dgm:t>
        <a:bodyPr/>
        <a:lstStyle/>
        <a:p>
          <a:r>
            <a:rPr lang="en-GB"/>
            <a:t>Short, simple descriptions of a feature told from the perspective of the user</a:t>
          </a:r>
          <a:endParaRPr lang="en-US"/>
        </a:p>
      </dgm:t>
    </dgm:pt>
    <dgm:pt modelId="{E87F5C2A-8EBD-44E2-A304-8BBBB505244D}" type="parTrans" cxnId="{E1A0EE1E-A64F-4362-8FA8-343E18E0F5FF}">
      <dgm:prSet/>
      <dgm:spPr/>
      <dgm:t>
        <a:bodyPr/>
        <a:lstStyle/>
        <a:p>
          <a:endParaRPr lang="en-US"/>
        </a:p>
      </dgm:t>
    </dgm:pt>
    <dgm:pt modelId="{3792F6D3-3924-498A-950D-056A60245436}" type="sibTrans" cxnId="{E1A0EE1E-A64F-4362-8FA8-343E18E0F5FF}">
      <dgm:prSet/>
      <dgm:spPr/>
      <dgm:t>
        <a:bodyPr/>
        <a:lstStyle/>
        <a:p>
          <a:endParaRPr lang="en-US"/>
        </a:p>
      </dgm:t>
    </dgm:pt>
    <dgm:pt modelId="{BC83E1A5-998C-4492-AD77-3DDCE3E3E45A}">
      <dgm:prSet/>
      <dgm:spPr/>
      <dgm:t>
        <a:bodyPr/>
        <a:lstStyle/>
        <a:p>
          <a:r>
            <a:rPr lang="en-GB"/>
            <a:t>Format: As a [role], I want [feature], so that [benefit]</a:t>
          </a:r>
          <a:endParaRPr lang="en-US"/>
        </a:p>
      </dgm:t>
    </dgm:pt>
    <dgm:pt modelId="{B9A9BF3F-110B-4C53-A5CA-98E0BB60922B}" type="parTrans" cxnId="{A81CD28A-A3AC-4C77-9C2F-486DF4580C50}">
      <dgm:prSet/>
      <dgm:spPr/>
      <dgm:t>
        <a:bodyPr/>
        <a:lstStyle/>
        <a:p>
          <a:endParaRPr lang="en-US"/>
        </a:p>
      </dgm:t>
    </dgm:pt>
    <dgm:pt modelId="{213DED78-0ADB-4749-B1A7-F893933BD6EE}" type="sibTrans" cxnId="{A81CD28A-A3AC-4C77-9C2F-486DF4580C50}">
      <dgm:prSet/>
      <dgm:spPr/>
      <dgm:t>
        <a:bodyPr/>
        <a:lstStyle/>
        <a:p>
          <a:endParaRPr lang="en-US"/>
        </a:p>
      </dgm:t>
    </dgm:pt>
    <dgm:pt modelId="{DF60D564-F1F8-4204-BB45-AB18DDD1EDED}">
      <dgm:prSet/>
      <dgm:spPr/>
      <dgm:t>
        <a:bodyPr/>
        <a:lstStyle/>
        <a:p>
          <a:r>
            <a:rPr lang="en-GB"/>
            <a:t>Purpose: Capture requirements in a lightweight, collaborative way</a:t>
          </a:r>
          <a:endParaRPr lang="en-US"/>
        </a:p>
      </dgm:t>
    </dgm:pt>
    <dgm:pt modelId="{889D6E40-53A3-44D6-9A11-21FE6A6D2BE2}" type="parTrans" cxnId="{7E7832DF-C493-40F0-ABA3-A9432FB989A8}">
      <dgm:prSet/>
      <dgm:spPr/>
      <dgm:t>
        <a:bodyPr/>
        <a:lstStyle/>
        <a:p>
          <a:endParaRPr lang="en-US"/>
        </a:p>
      </dgm:t>
    </dgm:pt>
    <dgm:pt modelId="{C28159AB-8EFC-47C8-8AF2-D124C1838B82}" type="sibTrans" cxnId="{7E7832DF-C493-40F0-ABA3-A9432FB989A8}">
      <dgm:prSet/>
      <dgm:spPr/>
      <dgm:t>
        <a:bodyPr/>
        <a:lstStyle/>
        <a:p>
          <a:endParaRPr lang="en-US"/>
        </a:p>
      </dgm:t>
    </dgm:pt>
    <dgm:pt modelId="{2E0802F6-11DE-48D2-90D2-5C68DF5FDF13}">
      <dgm:prSet/>
      <dgm:spPr/>
      <dgm:t>
        <a:bodyPr/>
        <a:lstStyle/>
        <a:p>
          <a:r>
            <a:rPr lang="en-GB"/>
            <a:t>Example: As a shopper, I want to filter products by price so that I can find affordable items</a:t>
          </a:r>
          <a:endParaRPr lang="en-US"/>
        </a:p>
      </dgm:t>
    </dgm:pt>
    <dgm:pt modelId="{3039C6B3-026E-4CE3-88A3-05D20D933027}" type="parTrans" cxnId="{989CB4C3-7D95-4CA9-AFFA-9D1705F2F528}">
      <dgm:prSet/>
      <dgm:spPr/>
      <dgm:t>
        <a:bodyPr/>
        <a:lstStyle/>
        <a:p>
          <a:endParaRPr lang="en-US"/>
        </a:p>
      </dgm:t>
    </dgm:pt>
    <dgm:pt modelId="{CBF52DA6-FA86-4378-9FC4-F1E405A85FC0}" type="sibTrans" cxnId="{989CB4C3-7D95-4CA9-AFFA-9D1705F2F528}">
      <dgm:prSet/>
      <dgm:spPr/>
      <dgm:t>
        <a:bodyPr/>
        <a:lstStyle/>
        <a:p>
          <a:endParaRPr lang="en-US"/>
        </a:p>
      </dgm:t>
    </dgm:pt>
    <dgm:pt modelId="{A427B428-5681-41FB-810B-AE1DF43830F7}" type="pres">
      <dgm:prSet presAssocID="{CA1C2C1D-F7A5-4D50-B869-F7A23A90054D}" presName="root" presStyleCnt="0">
        <dgm:presLayoutVars>
          <dgm:dir/>
          <dgm:resizeHandles val="exact"/>
        </dgm:presLayoutVars>
      </dgm:prSet>
      <dgm:spPr/>
    </dgm:pt>
    <dgm:pt modelId="{EEE664A7-DB7A-44A0-961C-8D461DF3A322}" type="pres">
      <dgm:prSet presAssocID="{81D9CE3E-1DAE-4F5F-9472-D0C8261469AA}" presName="compNode" presStyleCnt="0"/>
      <dgm:spPr/>
    </dgm:pt>
    <dgm:pt modelId="{E615DCC0-BDF7-4C62-9ED4-6618EA72E5E3}" type="pres">
      <dgm:prSet presAssocID="{81D9CE3E-1DAE-4F5F-9472-D0C8261469AA}" presName="bgRect" presStyleLbl="bgShp" presStyleIdx="0" presStyleCnt="4"/>
      <dgm:spPr/>
    </dgm:pt>
    <dgm:pt modelId="{8180D42F-C378-475A-B4EB-8BB5BF3B4E77}" type="pres">
      <dgm:prSet presAssocID="{81D9CE3E-1DAE-4F5F-9472-D0C8261469AA}"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Quotes"/>
        </a:ext>
      </dgm:extLst>
    </dgm:pt>
    <dgm:pt modelId="{69E4A124-8EF8-4543-86BC-DC463A906A1E}" type="pres">
      <dgm:prSet presAssocID="{81D9CE3E-1DAE-4F5F-9472-D0C8261469AA}" presName="spaceRect" presStyleCnt="0"/>
      <dgm:spPr/>
    </dgm:pt>
    <dgm:pt modelId="{B7B6F6FE-86B8-4AB5-922A-9E0C1DB7C096}" type="pres">
      <dgm:prSet presAssocID="{81D9CE3E-1DAE-4F5F-9472-D0C8261469AA}" presName="parTx" presStyleLbl="revTx" presStyleIdx="0" presStyleCnt="4">
        <dgm:presLayoutVars>
          <dgm:chMax val="0"/>
          <dgm:chPref val="0"/>
        </dgm:presLayoutVars>
      </dgm:prSet>
      <dgm:spPr/>
    </dgm:pt>
    <dgm:pt modelId="{2E9F3233-D34C-464C-8666-BCBA10532A0C}" type="pres">
      <dgm:prSet presAssocID="{3792F6D3-3924-498A-950D-056A60245436}" presName="sibTrans" presStyleCnt="0"/>
      <dgm:spPr/>
    </dgm:pt>
    <dgm:pt modelId="{1B492E08-7B88-40AC-B5CC-3151A4AD9856}" type="pres">
      <dgm:prSet presAssocID="{BC83E1A5-998C-4492-AD77-3DDCE3E3E45A}" presName="compNode" presStyleCnt="0"/>
      <dgm:spPr/>
    </dgm:pt>
    <dgm:pt modelId="{9E3E20EE-6519-48C0-9D50-0B2169151426}" type="pres">
      <dgm:prSet presAssocID="{BC83E1A5-998C-4492-AD77-3DDCE3E3E45A}" presName="bgRect" presStyleLbl="bgShp" presStyleIdx="1" presStyleCnt="4"/>
      <dgm:spPr/>
    </dgm:pt>
    <dgm:pt modelId="{5EF24C19-0876-4CBA-A060-60D892C456B5}" type="pres">
      <dgm:prSet presAssocID="{BC83E1A5-998C-4492-AD77-3DDCE3E3E45A}"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Film reel"/>
        </a:ext>
      </dgm:extLst>
    </dgm:pt>
    <dgm:pt modelId="{F717AD50-A37E-4FD4-A711-C68F8619B00D}" type="pres">
      <dgm:prSet presAssocID="{BC83E1A5-998C-4492-AD77-3DDCE3E3E45A}" presName="spaceRect" presStyleCnt="0"/>
      <dgm:spPr/>
    </dgm:pt>
    <dgm:pt modelId="{A85BC827-B2BD-4298-A030-B701F8907D08}" type="pres">
      <dgm:prSet presAssocID="{BC83E1A5-998C-4492-AD77-3DDCE3E3E45A}" presName="parTx" presStyleLbl="revTx" presStyleIdx="1" presStyleCnt="4">
        <dgm:presLayoutVars>
          <dgm:chMax val="0"/>
          <dgm:chPref val="0"/>
        </dgm:presLayoutVars>
      </dgm:prSet>
      <dgm:spPr/>
    </dgm:pt>
    <dgm:pt modelId="{32EC1E95-3090-44C8-8F65-E68AEBA727FE}" type="pres">
      <dgm:prSet presAssocID="{213DED78-0ADB-4749-B1A7-F893933BD6EE}" presName="sibTrans" presStyleCnt="0"/>
      <dgm:spPr/>
    </dgm:pt>
    <dgm:pt modelId="{FD46D75E-E99F-4E81-B64D-0F7BAD4198D1}" type="pres">
      <dgm:prSet presAssocID="{DF60D564-F1F8-4204-BB45-AB18DDD1EDED}" presName="compNode" presStyleCnt="0"/>
      <dgm:spPr/>
    </dgm:pt>
    <dgm:pt modelId="{8F69090F-8D90-47B6-BC1B-5C1D3E974697}" type="pres">
      <dgm:prSet presAssocID="{DF60D564-F1F8-4204-BB45-AB18DDD1EDED}" presName="bgRect" presStyleLbl="bgShp" presStyleIdx="2" presStyleCnt="4"/>
      <dgm:spPr/>
    </dgm:pt>
    <dgm:pt modelId="{AF96DC00-6F3F-4FCA-B279-9B11AC21409E}" type="pres">
      <dgm:prSet presAssocID="{DF60D564-F1F8-4204-BB45-AB18DDD1EDED}"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alloon Animal"/>
        </a:ext>
      </dgm:extLst>
    </dgm:pt>
    <dgm:pt modelId="{E6FE3148-7834-48BF-885B-E842637F4939}" type="pres">
      <dgm:prSet presAssocID="{DF60D564-F1F8-4204-BB45-AB18DDD1EDED}" presName="spaceRect" presStyleCnt="0"/>
      <dgm:spPr/>
    </dgm:pt>
    <dgm:pt modelId="{751A7D5E-C905-4902-8A60-CBB47A74B1B8}" type="pres">
      <dgm:prSet presAssocID="{DF60D564-F1F8-4204-BB45-AB18DDD1EDED}" presName="parTx" presStyleLbl="revTx" presStyleIdx="2" presStyleCnt="4">
        <dgm:presLayoutVars>
          <dgm:chMax val="0"/>
          <dgm:chPref val="0"/>
        </dgm:presLayoutVars>
      </dgm:prSet>
      <dgm:spPr/>
    </dgm:pt>
    <dgm:pt modelId="{2ED112A5-1AEB-4B49-BAAD-1B251EE9E695}" type="pres">
      <dgm:prSet presAssocID="{C28159AB-8EFC-47C8-8AF2-D124C1838B82}" presName="sibTrans" presStyleCnt="0"/>
      <dgm:spPr/>
    </dgm:pt>
    <dgm:pt modelId="{96700697-66E7-43E8-BEB9-BB41B1FB5C7A}" type="pres">
      <dgm:prSet presAssocID="{2E0802F6-11DE-48D2-90D2-5C68DF5FDF13}" presName="compNode" presStyleCnt="0"/>
      <dgm:spPr/>
    </dgm:pt>
    <dgm:pt modelId="{CFECCC19-ADB1-4985-827F-8A62CDAAA628}" type="pres">
      <dgm:prSet presAssocID="{2E0802F6-11DE-48D2-90D2-5C68DF5FDF13}" presName="bgRect" presStyleLbl="bgShp" presStyleIdx="3" presStyleCnt="4"/>
      <dgm:spPr/>
    </dgm:pt>
    <dgm:pt modelId="{F60CE628-ECDE-409C-8820-DCF346FBF613}" type="pres">
      <dgm:prSet presAssocID="{2E0802F6-11DE-48D2-90D2-5C68DF5FDF13}"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Filter"/>
        </a:ext>
      </dgm:extLst>
    </dgm:pt>
    <dgm:pt modelId="{00657DD3-5B36-4052-8466-B193D9CD49E6}" type="pres">
      <dgm:prSet presAssocID="{2E0802F6-11DE-48D2-90D2-5C68DF5FDF13}" presName="spaceRect" presStyleCnt="0"/>
      <dgm:spPr/>
    </dgm:pt>
    <dgm:pt modelId="{2ACA2CB6-7801-4F9D-94D3-6A0D8A6C16C7}" type="pres">
      <dgm:prSet presAssocID="{2E0802F6-11DE-48D2-90D2-5C68DF5FDF13}" presName="parTx" presStyleLbl="revTx" presStyleIdx="3" presStyleCnt="4">
        <dgm:presLayoutVars>
          <dgm:chMax val="0"/>
          <dgm:chPref val="0"/>
        </dgm:presLayoutVars>
      </dgm:prSet>
      <dgm:spPr/>
    </dgm:pt>
  </dgm:ptLst>
  <dgm:cxnLst>
    <dgm:cxn modelId="{192D5100-939A-4AD6-805E-8B8517B3D2D8}" type="presOf" srcId="{81D9CE3E-1DAE-4F5F-9472-D0C8261469AA}" destId="{B7B6F6FE-86B8-4AB5-922A-9E0C1DB7C096}" srcOrd="0" destOrd="0" presId="urn:microsoft.com/office/officeart/2018/2/layout/IconVerticalSolidList"/>
    <dgm:cxn modelId="{E1A0EE1E-A64F-4362-8FA8-343E18E0F5FF}" srcId="{CA1C2C1D-F7A5-4D50-B869-F7A23A90054D}" destId="{81D9CE3E-1DAE-4F5F-9472-D0C8261469AA}" srcOrd="0" destOrd="0" parTransId="{E87F5C2A-8EBD-44E2-A304-8BBBB505244D}" sibTransId="{3792F6D3-3924-498A-950D-056A60245436}"/>
    <dgm:cxn modelId="{8D636723-1BB3-49C5-92A7-0FE580A27619}" type="presOf" srcId="{BC83E1A5-998C-4492-AD77-3DDCE3E3E45A}" destId="{A85BC827-B2BD-4298-A030-B701F8907D08}" srcOrd="0" destOrd="0" presId="urn:microsoft.com/office/officeart/2018/2/layout/IconVerticalSolidList"/>
    <dgm:cxn modelId="{6E23C43B-F61D-493D-B4E3-7B19FF28C012}" type="presOf" srcId="{DF60D564-F1F8-4204-BB45-AB18DDD1EDED}" destId="{751A7D5E-C905-4902-8A60-CBB47A74B1B8}" srcOrd="0" destOrd="0" presId="urn:microsoft.com/office/officeart/2018/2/layout/IconVerticalSolidList"/>
    <dgm:cxn modelId="{AA949289-4AAD-43D6-AF58-51DFF4EF72CA}" type="presOf" srcId="{2E0802F6-11DE-48D2-90D2-5C68DF5FDF13}" destId="{2ACA2CB6-7801-4F9D-94D3-6A0D8A6C16C7}" srcOrd="0" destOrd="0" presId="urn:microsoft.com/office/officeart/2018/2/layout/IconVerticalSolidList"/>
    <dgm:cxn modelId="{A81CD28A-A3AC-4C77-9C2F-486DF4580C50}" srcId="{CA1C2C1D-F7A5-4D50-B869-F7A23A90054D}" destId="{BC83E1A5-998C-4492-AD77-3DDCE3E3E45A}" srcOrd="1" destOrd="0" parTransId="{B9A9BF3F-110B-4C53-A5CA-98E0BB60922B}" sibTransId="{213DED78-0ADB-4749-B1A7-F893933BD6EE}"/>
    <dgm:cxn modelId="{6B2FA898-09FC-4E49-952F-A584D40459BA}" type="presOf" srcId="{CA1C2C1D-F7A5-4D50-B869-F7A23A90054D}" destId="{A427B428-5681-41FB-810B-AE1DF43830F7}" srcOrd="0" destOrd="0" presId="urn:microsoft.com/office/officeart/2018/2/layout/IconVerticalSolidList"/>
    <dgm:cxn modelId="{989CB4C3-7D95-4CA9-AFFA-9D1705F2F528}" srcId="{CA1C2C1D-F7A5-4D50-B869-F7A23A90054D}" destId="{2E0802F6-11DE-48D2-90D2-5C68DF5FDF13}" srcOrd="3" destOrd="0" parTransId="{3039C6B3-026E-4CE3-88A3-05D20D933027}" sibTransId="{CBF52DA6-FA86-4378-9FC4-F1E405A85FC0}"/>
    <dgm:cxn modelId="{7E7832DF-C493-40F0-ABA3-A9432FB989A8}" srcId="{CA1C2C1D-F7A5-4D50-B869-F7A23A90054D}" destId="{DF60D564-F1F8-4204-BB45-AB18DDD1EDED}" srcOrd="2" destOrd="0" parTransId="{889D6E40-53A3-44D6-9A11-21FE6A6D2BE2}" sibTransId="{C28159AB-8EFC-47C8-8AF2-D124C1838B82}"/>
    <dgm:cxn modelId="{5F43C391-F4A6-4A4D-9559-82D6CDC14C59}" type="presParOf" srcId="{A427B428-5681-41FB-810B-AE1DF43830F7}" destId="{EEE664A7-DB7A-44A0-961C-8D461DF3A322}" srcOrd="0" destOrd="0" presId="urn:microsoft.com/office/officeart/2018/2/layout/IconVerticalSolidList"/>
    <dgm:cxn modelId="{0B1C4246-6A69-4AF9-A1A1-62F7391F53B1}" type="presParOf" srcId="{EEE664A7-DB7A-44A0-961C-8D461DF3A322}" destId="{E615DCC0-BDF7-4C62-9ED4-6618EA72E5E3}" srcOrd="0" destOrd="0" presId="urn:microsoft.com/office/officeart/2018/2/layout/IconVerticalSolidList"/>
    <dgm:cxn modelId="{2BF6B9C3-48EE-4FB3-8FC1-858F6BC96D81}" type="presParOf" srcId="{EEE664A7-DB7A-44A0-961C-8D461DF3A322}" destId="{8180D42F-C378-475A-B4EB-8BB5BF3B4E77}" srcOrd="1" destOrd="0" presId="urn:microsoft.com/office/officeart/2018/2/layout/IconVerticalSolidList"/>
    <dgm:cxn modelId="{888873CD-91B8-4059-9F71-F0C454EA3D48}" type="presParOf" srcId="{EEE664A7-DB7A-44A0-961C-8D461DF3A322}" destId="{69E4A124-8EF8-4543-86BC-DC463A906A1E}" srcOrd="2" destOrd="0" presId="urn:microsoft.com/office/officeart/2018/2/layout/IconVerticalSolidList"/>
    <dgm:cxn modelId="{DE17B99C-CF8C-4A80-B941-752E4611CB0C}" type="presParOf" srcId="{EEE664A7-DB7A-44A0-961C-8D461DF3A322}" destId="{B7B6F6FE-86B8-4AB5-922A-9E0C1DB7C096}" srcOrd="3" destOrd="0" presId="urn:microsoft.com/office/officeart/2018/2/layout/IconVerticalSolidList"/>
    <dgm:cxn modelId="{A877BA33-61FE-42FD-9802-B3248CD01577}" type="presParOf" srcId="{A427B428-5681-41FB-810B-AE1DF43830F7}" destId="{2E9F3233-D34C-464C-8666-BCBA10532A0C}" srcOrd="1" destOrd="0" presId="urn:microsoft.com/office/officeart/2018/2/layout/IconVerticalSolidList"/>
    <dgm:cxn modelId="{632E573A-72CA-43CC-A255-86DF9B3E0020}" type="presParOf" srcId="{A427B428-5681-41FB-810B-AE1DF43830F7}" destId="{1B492E08-7B88-40AC-B5CC-3151A4AD9856}" srcOrd="2" destOrd="0" presId="urn:microsoft.com/office/officeart/2018/2/layout/IconVerticalSolidList"/>
    <dgm:cxn modelId="{D93F8507-9C69-4958-9CF0-042858D0EAB7}" type="presParOf" srcId="{1B492E08-7B88-40AC-B5CC-3151A4AD9856}" destId="{9E3E20EE-6519-48C0-9D50-0B2169151426}" srcOrd="0" destOrd="0" presId="urn:microsoft.com/office/officeart/2018/2/layout/IconVerticalSolidList"/>
    <dgm:cxn modelId="{BC4E8306-7EC6-43B2-89CA-26A066313662}" type="presParOf" srcId="{1B492E08-7B88-40AC-B5CC-3151A4AD9856}" destId="{5EF24C19-0876-4CBA-A060-60D892C456B5}" srcOrd="1" destOrd="0" presId="urn:microsoft.com/office/officeart/2018/2/layout/IconVerticalSolidList"/>
    <dgm:cxn modelId="{87D366A1-2F6B-4AC0-B8AB-97B397790720}" type="presParOf" srcId="{1B492E08-7B88-40AC-B5CC-3151A4AD9856}" destId="{F717AD50-A37E-4FD4-A711-C68F8619B00D}" srcOrd="2" destOrd="0" presId="urn:microsoft.com/office/officeart/2018/2/layout/IconVerticalSolidList"/>
    <dgm:cxn modelId="{5FCC3BE9-4A73-4B6D-AFCB-D17D338433AC}" type="presParOf" srcId="{1B492E08-7B88-40AC-B5CC-3151A4AD9856}" destId="{A85BC827-B2BD-4298-A030-B701F8907D08}" srcOrd="3" destOrd="0" presId="urn:microsoft.com/office/officeart/2018/2/layout/IconVerticalSolidList"/>
    <dgm:cxn modelId="{A23A1DCB-99DC-43AC-A8AB-F067B3AED832}" type="presParOf" srcId="{A427B428-5681-41FB-810B-AE1DF43830F7}" destId="{32EC1E95-3090-44C8-8F65-E68AEBA727FE}" srcOrd="3" destOrd="0" presId="urn:microsoft.com/office/officeart/2018/2/layout/IconVerticalSolidList"/>
    <dgm:cxn modelId="{C40D6A33-53F4-4B36-91B5-BDC8790BE1C0}" type="presParOf" srcId="{A427B428-5681-41FB-810B-AE1DF43830F7}" destId="{FD46D75E-E99F-4E81-B64D-0F7BAD4198D1}" srcOrd="4" destOrd="0" presId="urn:microsoft.com/office/officeart/2018/2/layout/IconVerticalSolidList"/>
    <dgm:cxn modelId="{2DA28DA3-763B-4970-8D1E-4CEA45DD2667}" type="presParOf" srcId="{FD46D75E-E99F-4E81-B64D-0F7BAD4198D1}" destId="{8F69090F-8D90-47B6-BC1B-5C1D3E974697}" srcOrd="0" destOrd="0" presId="urn:microsoft.com/office/officeart/2018/2/layout/IconVerticalSolidList"/>
    <dgm:cxn modelId="{AFBDFE2F-2481-41FB-AC89-A3AA0AD226A8}" type="presParOf" srcId="{FD46D75E-E99F-4E81-B64D-0F7BAD4198D1}" destId="{AF96DC00-6F3F-4FCA-B279-9B11AC21409E}" srcOrd="1" destOrd="0" presId="urn:microsoft.com/office/officeart/2018/2/layout/IconVerticalSolidList"/>
    <dgm:cxn modelId="{80B3893E-A1B0-4263-938B-C26F556ED027}" type="presParOf" srcId="{FD46D75E-E99F-4E81-B64D-0F7BAD4198D1}" destId="{E6FE3148-7834-48BF-885B-E842637F4939}" srcOrd="2" destOrd="0" presId="urn:microsoft.com/office/officeart/2018/2/layout/IconVerticalSolidList"/>
    <dgm:cxn modelId="{C5E91534-62A7-459D-A316-B992DB053614}" type="presParOf" srcId="{FD46D75E-E99F-4E81-B64D-0F7BAD4198D1}" destId="{751A7D5E-C905-4902-8A60-CBB47A74B1B8}" srcOrd="3" destOrd="0" presId="urn:microsoft.com/office/officeart/2018/2/layout/IconVerticalSolidList"/>
    <dgm:cxn modelId="{1C45D0F3-08E5-4A28-A66E-F020F51FA02C}" type="presParOf" srcId="{A427B428-5681-41FB-810B-AE1DF43830F7}" destId="{2ED112A5-1AEB-4B49-BAAD-1B251EE9E695}" srcOrd="5" destOrd="0" presId="urn:microsoft.com/office/officeart/2018/2/layout/IconVerticalSolidList"/>
    <dgm:cxn modelId="{729E8064-6CA3-4D59-B56A-8A123EAE9163}" type="presParOf" srcId="{A427B428-5681-41FB-810B-AE1DF43830F7}" destId="{96700697-66E7-43E8-BEB9-BB41B1FB5C7A}" srcOrd="6" destOrd="0" presId="urn:microsoft.com/office/officeart/2018/2/layout/IconVerticalSolidList"/>
    <dgm:cxn modelId="{EBE7BA9A-E5E4-4E0D-BE61-4FF4E4F2C5F5}" type="presParOf" srcId="{96700697-66E7-43E8-BEB9-BB41B1FB5C7A}" destId="{CFECCC19-ADB1-4985-827F-8A62CDAAA628}" srcOrd="0" destOrd="0" presId="urn:microsoft.com/office/officeart/2018/2/layout/IconVerticalSolidList"/>
    <dgm:cxn modelId="{BAF1E4DA-0B50-4000-8190-6269B760CDCF}" type="presParOf" srcId="{96700697-66E7-43E8-BEB9-BB41B1FB5C7A}" destId="{F60CE628-ECDE-409C-8820-DCF346FBF613}" srcOrd="1" destOrd="0" presId="urn:microsoft.com/office/officeart/2018/2/layout/IconVerticalSolidList"/>
    <dgm:cxn modelId="{25FBD14A-EA23-4C74-B026-DDA05536CD0C}" type="presParOf" srcId="{96700697-66E7-43E8-BEB9-BB41B1FB5C7A}" destId="{00657DD3-5B36-4052-8466-B193D9CD49E6}" srcOrd="2" destOrd="0" presId="urn:microsoft.com/office/officeart/2018/2/layout/IconVerticalSolidList"/>
    <dgm:cxn modelId="{B1A6ED14-2811-45DE-BA66-EC0608F5DC65}" type="presParOf" srcId="{96700697-66E7-43E8-BEB9-BB41B1FB5C7A}" destId="{2ACA2CB6-7801-4F9D-94D3-6A0D8A6C16C7}"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91AACD8C-A505-40F6-B2F6-A83D4E02CB0F}" type="doc">
      <dgm:prSet loTypeId="urn:microsoft.com/office/officeart/2005/8/layout/list1" loCatId="list" qsTypeId="urn:microsoft.com/office/officeart/2005/8/quickstyle/simple1" qsCatId="simple" csTypeId="urn:microsoft.com/office/officeart/2005/8/colors/colorful2" csCatId="colorful"/>
      <dgm:spPr/>
      <dgm:t>
        <a:bodyPr/>
        <a:lstStyle/>
        <a:p>
          <a:endParaRPr lang="en-US"/>
        </a:p>
      </dgm:t>
    </dgm:pt>
    <dgm:pt modelId="{262C9102-D682-42AF-A7C5-E9EE7E27D35F}">
      <dgm:prSet/>
      <dgm:spPr/>
      <dgm:t>
        <a:bodyPr/>
        <a:lstStyle/>
        <a:p>
          <a:r>
            <a:rPr lang="en-GB"/>
            <a:t>Conditions that a user story must satisfy to be considered complete</a:t>
          </a:r>
          <a:endParaRPr lang="en-US"/>
        </a:p>
      </dgm:t>
    </dgm:pt>
    <dgm:pt modelId="{692A329B-905E-43AF-A6E8-71D51821A2CE}" type="parTrans" cxnId="{0D7C2D99-200B-45CA-9D79-29D5F3891DD8}">
      <dgm:prSet/>
      <dgm:spPr/>
      <dgm:t>
        <a:bodyPr/>
        <a:lstStyle/>
        <a:p>
          <a:endParaRPr lang="en-US"/>
        </a:p>
      </dgm:t>
    </dgm:pt>
    <dgm:pt modelId="{07D3FD14-E469-4739-813D-946FB36DDA85}" type="sibTrans" cxnId="{0D7C2D99-200B-45CA-9D79-29D5F3891DD8}">
      <dgm:prSet/>
      <dgm:spPr/>
      <dgm:t>
        <a:bodyPr/>
        <a:lstStyle/>
        <a:p>
          <a:endParaRPr lang="en-US"/>
        </a:p>
      </dgm:t>
    </dgm:pt>
    <dgm:pt modelId="{1F5AE72B-6EF6-454A-8C58-A3C6A534EFC9}">
      <dgm:prSet/>
      <dgm:spPr/>
      <dgm:t>
        <a:bodyPr/>
        <a:lstStyle/>
        <a:p>
          <a:r>
            <a:rPr lang="en-GB"/>
            <a:t>Purpose:</a:t>
          </a:r>
          <a:endParaRPr lang="en-US"/>
        </a:p>
      </dgm:t>
    </dgm:pt>
    <dgm:pt modelId="{DA7A5516-5C07-4458-9B1D-AD6FC29DDF42}" type="parTrans" cxnId="{0698F163-13A6-4D18-9097-4A8FD82A8F73}">
      <dgm:prSet/>
      <dgm:spPr/>
      <dgm:t>
        <a:bodyPr/>
        <a:lstStyle/>
        <a:p>
          <a:endParaRPr lang="en-US"/>
        </a:p>
      </dgm:t>
    </dgm:pt>
    <dgm:pt modelId="{A7B9DD9D-0CA8-4CB5-96A3-8AC152E1A4C4}" type="sibTrans" cxnId="{0698F163-13A6-4D18-9097-4A8FD82A8F73}">
      <dgm:prSet/>
      <dgm:spPr/>
      <dgm:t>
        <a:bodyPr/>
        <a:lstStyle/>
        <a:p>
          <a:endParaRPr lang="en-US"/>
        </a:p>
      </dgm:t>
    </dgm:pt>
    <dgm:pt modelId="{BCD92EA7-041C-4CEE-97C1-985BD19900F6}">
      <dgm:prSet/>
      <dgm:spPr/>
      <dgm:t>
        <a:bodyPr/>
        <a:lstStyle/>
        <a:p>
          <a:r>
            <a:rPr lang="en-GB"/>
            <a:t>Define scope and boundaries of a story</a:t>
          </a:r>
          <a:endParaRPr lang="en-US"/>
        </a:p>
      </dgm:t>
    </dgm:pt>
    <dgm:pt modelId="{36524A52-19A4-4E85-AE8D-79A7F44775B3}" type="parTrans" cxnId="{94C315A4-115C-4185-AB30-34BDB163D3AD}">
      <dgm:prSet/>
      <dgm:spPr/>
      <dgm:t>
        <a:bodyPr/>
        <a:lstStyle/>
        <a:p>
          <a:endParaRPr lang="en-US"/>
        </a:p>
      </dgm:t>
    </dgm:pt>
    <dgm:pt modelId="{7121056D-1B28-4274-9A39-19CB250DC449}" type="sibTrans" cxnId="{94C315A4-115C-4185-AB30-34BDB163D3AD}">
      <dgm:prSet/>
      <dgm:spPr/>
      <dgm:t>
        <a:bodyPr/>
        <a:lstStyle/>
        <a:p>
          <a:endParaRPr lang="en-US"/>
        </a:p>
      </dgm:t>
    </dgm:pt>
    <dgm:pt modelId="{3FD16143-3C50-4876-8D3C-7149E9890A7E}">
      <dgm:prSet/>
      <dgm:spPr/>
      <dgm:t>
        <a:bodyPr/>
        <a:lstStyle/>
        <a:p>
          <a:r>
            <a:rPr lang="en-GB"/>
            <a:t>Provide clarity to developers and testers</a:t>
          </a:r>
          <a:endParaRPr lang="en-US"/>
        </a:p>
      </dgm:t>
    </dgm:pt>
    <dgm:pt modelId="{AEE1C271-ABD5-48A0-86B1-131E014A4796}" type="parTrans" cxnId="{60B5008E-27ED-46CC-8665-9F9314DEAAA3}">
      <dgm:prSet/>
      <dgm:spPr/>
      <dgm:t>
        <a:bodyPr/>
        <a:lstStyle/>
        <a:p>
          <a:endParaRPr lang="en-US"/>
        </a:p>
      </dgm:t>
    </dgm:pt>
    <dgm:pt modelId="{D4FA7791-C25A-4CAE-A0A7-696705BDD989}" type="sibTrans" cxnId="{60B5008E-27ED-46CC-8665-9F9314DEAAA3}">
      <dgm:prSet/>
      <dgm:spPr/>
      <dgm:t>
        <a:bodyPr/>
        <a:lstStyle/>
        <a:p>
          <a:endParaRPr lang="en-US"/>
        </a:p>
      </dgm:t>
    </dgm:pt>
    <dgm:pt modelId="{A381C933-90C6-499F-B381-B55E0411911C}">
      <dgm:prSet/>
      <dgm:spPr/>
      <dgm:t>
        <a:bodyPr/>
        <a:lstStyle/>
        <a:p>
          <a:r>
            <a:rPr lang="en-GB"/>
            <a:t>Ensure alignment with business needs</a:t>
          </a:r>
          <a:endParaRPr lang="en-US"/>
        </a:p>
      </dgm:t>
    </dgm:pt>
    <dgm:pt modelId="{B37E23C6-DCDE-4958-A916-548E88BDDD24}" type="parTrans" cxnId="{28CE4C7D-7E9B-406C-9DAA-B3471803C618}">
      <dgm:prSet/>
      <dgm:spPr/>
      <dgm:t>
        <a:bodyPr/>
        <a:lstStyle/>
        <a:p>
          <a:endParaRPr lang="en-US"/>
        </a:p>
      </dgm:t>
    </dgm:pt>
    <dgm:pt modelId="{FA0D0B4B-7548-459E-B0B5-FBC4FB39EB24}" type="sibTrans" cxnId="{28CE4C7D-7E9B-406C-9DAA-B3471803C618}">
      <dgm:prSet/>
      <dgm:spPr/>
      <dgm:t>
        <a:bodyPr/>
        <a:lstStyle/>
        <a:p>
          <a:endParaRPr lang="en-US"/>
        </a:p>
      </dgm:t>
    </dgm:pt>
    <dgm:pt modelId="{D3E6F8D7-66C8-4517-A505-C0B1CE3D1224}">
      <dgm:prSet/>
      <dgm:spPr/>
      <dgm:t>
        <a:bodyPr/>
        <a:lstStyle/>
        <a:p>
          <a:r>
            <a:rPr lang="en-GB"/>
            <a:t>Importance of Acceptance Criteria:</a:t>
          </a:r>
          <a:endParaRPr lang="en-US"/>
        </a:p>
      </dgm:t>
    </dgm:pt>
    <dgm:pt modelId="{4CDFA67D-0BF0-4A1B-B254-81422D4DE8FD}" type="parTrans" cxnId="{9BF4771D-D6A6-458F-85A6-6D09B4B302E9}">
      <dgm:prSet/>
      <dgm:spPr/>
      <dgm:t>
        <a:bodyPr/>
        <a:lstStyle/>
        <a:p>
          <a:endParaRPr lang="en-US"/>
        </a:p>
      </dgm:t>
    </dgm:pt>
    <dgm:pt modelId="{743D0FB3-C947-4EAC-8F07-662EE63D23D8}" type="sibTrans" cxnId="{9BF4771D-D6A6-458F-85A6-6D09B4B302E9}">
      <dgm:prSet/>
      <dgm:spPr/>
      <dgm:t>
        <a:bodyPr/>
        <a:lstStyle/>
        <a:p>
          <a:endParaRPr lang="en-US"/>
        </a:p>
      </dgm:t>
    </dgm:pt>
    <dgm:pt modelId="{96906D5A-DA13-4138-A519-0E541A2347DE}">
      <dgm:prSet/>
      <dgm:spPr/>
      <dgm:t>
        <a:bodyPr/>
        <a:lstStyle/>
        <a:p>
          <a:r>
            <a:rPr lang="en-GB"/>
            <a:t>Acts as a contract between Product Owner and Development Team</a:t>
          </a:r>
          <a:endParaRPr lang="en-US"/>
        </a:p>
      </dgm:t>
    </dgm:pt>
    <dgm:pt modelId="{F34F6DDD-DC2B-450B-8586-5762AD654309}" type="parTrans" cxnId="{AAE27506-3DD1-4732-AD09-EB9F57B8E414}">
      <dgm:prSet/>
      <dgm:spPr/>
      <dgm:t>
        <a:bodyPr/>
        <a:lstStyle/>
        <a:p>
          <a:endParaRPr lang="en-US"/>
        </a:p>
      </dgm:t>
    </dgm:pt>
    <dgm:pt modelId="{C7A77F28-B7DC-4063-813F-F018B2640911}" type="sibTrans" cxnId="{AAE27506-3DD1-4732-AD09-EB9F57B8E414}">
      <dgm:prSet/>
      <dgm:spPr/>
      <dgm:t>
        <a:bodyPr/>
        <a:lstStyle/>
        <a:p>
          <a:endParaRPr lang="en-US"/>
        </a:p>
      </dgm:t>
    </dgm:pt>
    <dgm:pt modelId="{F081B729-A090-47B3-9C70-5AF6F514209E}">
      <dgm:prSet/>
      <dgm:spPr/>
      <dgm:t>
        <a:bodyPr/>
        <a:lstStyle/>
        <a:p>
          <a:r>
            <a:rPr lang="en-GB"/>
            <a:t>Guides development and testing</a:t>
          </a:r>
          <a:endParaRPr lang="en-US"/>
        </a:p>
      </dgm:t>
    </dgm:pt>
    <dgm:pt modelId="{2BBAED34-AECE-4081-8860-31F504503F79}" type="parTrans" cxnId="{A9EB3995-5CE2-4DE2-82E0-81BFDF268CD3}">
      <dgm:prSet/>
      <dgm:spPr/>
      <dgm:t>
        <a:bodyPr/>
        <a:lstStyle/>
        <a:p>
          <a:endParaRPr lang="en-US"/>
        </a:p>
      </dgm:t>
    </dgm:pt>
    <dgm:pt modelId="{BD2958AC-2086-4CE8-BBBB-F38EC03CE8B3}" type="sibTrans" cxnId="{A9EB3995-5CE2-4DE2-82E0-81BFDF268CD3}">
      <dgm:prSet/>
      <dgm:spPr/>
      <dgm:t>
        <a:bodyPr/>
        <a:lstStyle/>
        <a:p>
          <a:endParaRPr lang="en-US"/>
        </a:p>
      </dgm:t>
    </dgm:pt>
    <dgm:pt modelId="{46706511-99FB-4398-8E36-93EE0DA58F15}">
      <dgm:prSet/>
      <dgm:spPr/>
      <dgm:t>
        <a:bodyPr/>
        <a:lstStyle/>
        <a:p>
          <a:r>
            <a:rPr lang="en-GB"/>
            <a:t>Helps avoid scope creep</a:t>
          </a:r>
          <a:endParaRPr lang="en-US"/>
        </a:p>
      </dgm:t>
    </dgm:pt>
    <dgm:pt modelId="{94B3D9DC-32B2-4D2A-960A-923EEE8E51BE}" type="parTrans" cxnId="{218D5A85-7D59-4297-BF9A-4410ED90BCA7}">
      <dgm:prSet/>
      <dgm:spPr/>
      <dgm:t>
        <a:bodyPr/>
        <a:lstStyle/>
        <a:p>
          <a:endParaRPr lang="en-US"/>
        </a:p>
      </dgm:t>
    </dgm:pt>
    <dgm:pt modelId="{32DFFFD9-4E50-47A2-9782-74F271A1DDEA}" type="sibTrans" cxnId="{218D5A85-7D59-4297-BF9A-4410ED90BCA7}">
      <dgm:prSet/>
      <dgm:spPr/>
      <dgm:t>
        <a:bodyPr/>
        <a:lstStyle/>
        <a:p>
          <a:endParaRPr lang="en-US"/>
        </a:p>
      </dgm:t>
    </dgm:pt>
    <dgm:pt modelId="{05052CD2-41C4-4999-A459-197F108EEDFF}">
      <dgm:prSet/>
      <dgm:spPr/>
      <dgm:t>
        <a:bodyPr/>
        <a:lstStyle/>
        <a:p>
          <a:r>
            <a:rPr lang="en-GB"/>
            <a:t>Provides objective measure of “Done”</a:t>
          </a:r>
          <a:endParaRPr lang="en-US"/>
        </a:p>
      </dgm:t>
    </dgm:pt>
    <dgm:pt modelId="{F88BF5A3-1938-45FB-8541-A1BD75C5B912}" type="parTrans" cxnId="{8C0CE915-DD3F-4F3F-B5EC-2A3AB6555435}">
      <dgm:prSet/>
      <dgm:spPr/>
      <dgm:t>
        <a:bodyPr/>
        <a:lstStyle/>
        <a:p>
          <a:endParaRPr lang="en-US"/>
        </a:p>
      </dgm:t>
    </dgm:pt>
    <dgm:pt modelId="{0CCBB729-87FC-4F85-8D5F-F9E1D46073D4}" type="sibTrans" cxnId="{8C0CE915-DD3F-4F3F-B5EC-2A3AB6555435}">
      <dgm:prSet/>
      <dgm:spPr/>
      <dgm:t>
        <a:bodyPr/>
        <a:lstStyle/>
        <a:p>
          <a:endParaRPr lang="en-US"/>
        </a:p>
      </dgm:t>
    </dgm:pt>
    <dgm:pt modelId="{7A01A48E-F626-4BC1-94A8-699006A59DEC}" type="pres">
      <dgm:prSet presAssocID="{91AACD8C-A505-40F6-B2F6-A83D4E02CB0F}" presName="linear" presStyleCnt="0">
        <dgm:presLayoutVars>
          <dgm:dir/>
          <dgm:animLvl val="lvl"/>
          <dgm:resizeHandles val="exact"/>
        </dgm:presLayoutVars>
      </dgm:prSet>
      <dgm:spPr/>
    </dgm:pt>
    <dgm:pt modelId="{DAB303C9-84FB-47C0-974E-65F26725206D}" type="pres">
      <dgm:prSet presAssocID="{262C9102-D682-42AF-A7C5-E9EE7E27D35F}" presName="parentLin" presStyleCnt="0"/>
      <dgm:spPr/>
    </dgm:pt>
    <dgm:pt modelId="{40E37854-2172-4208-A9DC-FF8A7F676A32}" type="pres">
      <dgm:prSet presAssocID="{262C9102-D682-42AF-A7C5-E9EE7E27D35F}" presName="parentLeftMargin" presStyleLbl="node1" presStyleIdx="0" presStyleCnt="3"/>
      <dgm:spPr/>
    </dgm:pt>
    <dgm:pt modelId="{3ECDB815-6F3F-44AC-B223-F8728D86E283}" type="pres">
      <dgm:prSet presAssocID="{262C9102-D682-42AF-A7C5-E9EE7E27D35F}" presName="parentText" presStyleLbl="node1" presStyleIdx="0" presStyleCnt="3">
        <dgm:presLayoutVars>
          <dgm:chMax val="0"/>
          <dgm:bulletEnabled val="1"/>
        </dgm:presLayoutVars>
      </dgm:prSet>
      <dgm:spPr/>
    </dgm:pt>
    <dgm:pt modelId="{6C40840E-17B1-41D8-86F1-24BAF6D2EDE6}" type="pres">
      <dgm:prSet presAssocID="{262C9102-D682-42AF-A7C5-E9EE7E27D35F}" presName="negativeSpace" presStyleCnt="0"/>
      <dgm:spPr/>
    </dgm:pt>
    <dgm:pt modelId="{8C82F795-7295-4111-B091-E19E5788B6D1}" type="pres">
      <dgm:prSet presAssocID="{262C9102-D682-42AF-A7C5-E9EE7E27D35F}" presName="childText" presStyleLbl="conFgAcc1" presStyleIdx="0" presStyleCnt="3">
        <dgm:presLayoutVars>
          <dgm:bulletEnabled val="1"/>
        </dgm:presLayoutVars>
      </dgm:prSet>
      <dgm:spPr/>
    </dgm:pt>
    <dgm:pt modelId="{50981D40-B1FE-4FF5-950C-26A8C3891907}" type="pres">
      <dgm:prSet presAssocID="{07D3FD14-E469-4739-813D-946FB36DDA85}" presName="spaceBetweenRectangles" presStyleCnt="0"/>
      <dgm:spPr/>
    </dgm:pt>
    <dgm:pt modelId="{96ED1935-4ACD-4C27-8452-5CA7926F83A9}" type="pres">
      <dgm:prSet presAssocID="{1F5AE72B-6EF6-454A-8C58-A3C6A534EFC9}" presName="parentLin" presStyleCnt="0"/>
      <dgm:spPr/>
    </dgm:pt>
    <dgm:pt modelId="{4C828636-89E7-4514-B14A-CE8A5192F232}" type="pres">
      <dgm:prSet presAssocID="{1F5AE72B-6EF6-454A-8C58-A3C6A534EFC9}" presName="parentLeftMargin" presStyleLbl="node1" presStyleIdx="0" presStyleCnt="3"/>
      <dgm:spPr/>
    </dgm:pt>
    <dgm:pt modelId="{589A4BB5-3A05-4FED-9F03-441E810DEE91}" type="pres">
      <dgm:prSet presAssocID="{1F5AE72B-6EF6-454A-8C58-A3C6A534EFC9}" presName="parentText" presStyleLbl="node1" presStyleIdx="1" presStyleCnt="3">
        <dgm:presLayoutVars>
          <dgm:chMax val="0"/>
          <dgm:bulletEnabled val="1"/>
        </dgm:presLayoutVars>
      </dgm:prSet>
      <dgm:spPr/>
    </dgm:pt>
    <dgm:pt modelId="{143A6C64-B4A8-41D6-AE36-59329A360CED}" type="pres">
      <dgm:prSet presAssocID="{1F5AE72B-6EF6-454A-8C58-A3C6A534EFC9}" presName="negativeSpace" presStyleCnt="0"/>
      <dgm:spPr/>
    </dgm:pt>
    <dgm:pt modelId="{22FD71CF-1FEF-4187-8D0B-B446D94279EB}" type="pres">
      <dgm:prSet presAssocID="{1F5AE72B-6EF6-454A-8C58-A3C6A534EFC9}" presName="childText" presStyleLbl="conFgAcc1" presStyleIdx="1" presStyleCnt="3">
        <dgm:presLayoutVars>
          <dgm:bulletEnabled val="1"/>
        </dgm:presLayoutVars>
      </dgm:prSet>
      <dgm:spPr/>
    </dgm:pt>
    <dgm:pt modelId="{0B43BB9F-247E-4E92-9031-C3C317149D91}" type="pres">
      <dgm:prSet presAssocID="{A7B9DD9D-0CA8-4CB5-96A3-8AC152E1A4C4}" presName="spaceBetweenRectangles" presStyleCnt="0"/>
      <dgm:spPr/>
    </dgm:pt>
    <dgm:pt modelId="{2567F446-6885-4FED-B18C-F8277A2A280C}" type="pres">
      <dgm:prSet presAssocID="{D3E6F8D7-66C8-4517-A505-C0B1CE3D1224}" presName="parentLin" presStyleCnt="0"/>
      <dgm:spPr/>
    </dgm:pt>
    <dgm:pt modelId="{1842E20A-99DD-4668-AE34-1E720D3B3D43}" type="pres">
      <dgm:prSet presAssocID="{D3E6F8D7-66C8-4517-A505-C0B1CE3D1224}" presName="parentLeftMargin" presStyleLbl="node1" presStyleIdx="1" presStyleCnt="3"/>
      <dgm:spPr/>
    </dgm:pt>
    <dgm:pt modelId="{D8A6A2ED-8A6E-48A9-BB4A-ED4C3986DA6A}" type="pres">
      <dgm:prSet presAssocID="{D3E6F8D7-66C8-4517-A505-C0B1CE3D1224}" presName="parentText" presStyleLbl="node1" presStyleIdx="2" presStyleCnt="3">
        <dgm:presLayoutVars>
          <dgm:chMax val="0"/>
          <dgm:bulletEnabled val="1"/>
        </dgm:presLayoutVars>
      </dgm:prSet>
      <dgm:spPr/>
    </dgm:pt>
    <dgm:pt modelId="{9D27A106-B60D-4C61-AAAB-FB37FC844FDA}" type="pres">
      <dgm:prSet presAssocID="{D3E6F8D7-66C8-4517-A505-C0B1CE3D1224}" presName="negativeSpace" presStyleCnt="0"/>
      <dgm:spPr/>
    </dgm:pt>
    <dgm:pt modelId="{0537CA27-F917-4817-BE44-7A8B50F87ECB}" type="pres">
      <dgm:prSet presAssocID="{D3E6F8D7-66C8-4517-A505-C0B1CE3D1224}" presName="childText" presStyleLbl="conFgAcc1" presStyleIdx="2" presStyleCnt="3">
        <dgm:presLayoutVars>
          <dgm:bulletEnabled val="1"/>
        </dgm:presLayoutVars>
      </dgm:prSet>
      <dgm:spPr/>
    </dgm:pt>
  </dgm:ptLst>
  <dgm:cxnLst>
    <dgm:cxn modelId="{AAE27506-3DD1-4732-AD09-EB9F57B8E414}" srcId="{D3E6F8D7-66C8-4517-A505-C0B1CE3D1224}" destId="{96906D5A-DA13-4138-A519-0E541A2347DE}" srcOrd="0" destOrd="0" parTransId="{F34F6DDD-DC2B-450B-8586-5762AD654309}" sibTransId="{C7A77F28-B7DC-4063-813F-F018B2640911}"/>
    <dgm:cxn modelId="{953A6E0A-3622-4F26-8CC8-6E10D0EB29B2}" type="presOf" srcId="{262C9102-D682-42AF-A7C5-E9EE7E27D35F}" destId="{40E37854-2172-4208-A9DC-FF8A7F676A32}" srcOrd="0" destOrd="0" presId="urn:microsoft.com/office/officeart/2005/8/layout/list1"/>
    <dgm:cxn modelId="{41C27111-1F31-4454-B114-B99243BE839F}" type="presOf" srcId="{05052CD2-41C4-4999-A459-197F108EEDFF}" destId="{0537CA27-F917-4817-BE44-7A8B50F87ECB}" srcOrd="0" destOrd="3" presId="urn:microsoft.com/office/officeart/2005/8/layout/list1"/>
    <dgm:cxn modelId="{8C0CE915-DD3F-4F3F-B5EC-2A3AB6555435}" srcId="{D3E6F8D7-66C8-4517-A505-C0B1CE3D1224}" destId="{05052CD2-41C4-4999-A459-197F108EEDFF}" srcOrd="3" destOrd="0" parTransId="{F88BF5A3-1938-45FB-8541-A1BD75C5B912}" sibTransId="{0CCBB729-87FC-4F85-8D5F-F9E1D46073D4}"/>
    <dgm:cxn modelId="{9BF4771D-D6A6-458F-85A6-6D09B4B302E9}" srcId="{91AACD8C-A505-40F6-B2F6-A83D4E02CB0F}" destId="{D3E6F8D7-66C8-4517-A505-C0B1CE3D1224}" srcOrd="2" destOrd="0" parTransId="{4CDFA67D-0BF0-4A1B-B254-81422D4DE8FD}" sibTransId="{743D0FB3-C947-4EAC-8F07-662EE63D23D8}"/>
    <dgm:cxn modelId="{715F4C26-65A6-4B3A-8CF7-55780FCDC287}" type="presOf" srcId="{F081B729-A090-47B3-9C70-5AF6F514209E}" destId="{0537CA27-F917-4817-BE44-7A8B50F87ECB}" srcOrd="0" destOrd="1" presId="urn:microsoft.com/office/officeart/2005/8/layout/list1"/>
    <dgm:cxn modelId="{54729532-A5CC-4030-A63C-2C65FB67C8AD}" type="presOf" srcId="{D3E6F8D7-66C8-4517-A505-C0B1CE3D1224}" destId="{1842E20A-99DD-4668-AE34-1E720D3B3D43}" srcOrd="0" destOrd="0" presId="urn:microsoft.com/office/officeart/2005/8/layout/list1"/>
    <dgm:cxn modelId="{DC79E063-CD1A-4CA5-8CDA-B402AB0D1C8A}" type="presOf" srcId="{1F5AE72B-6EF6-454A-8C58-A3C6A534EFC9}" destId="{4C828636-89E7-4514-B14A-CE8A5192F232}" srcOrd="0" destOrd="0" presId="urn:microsoft.com/office/officeart/2005/8/layout/list1"/>
    <dgm:cxn modelId="{0698F163-13A6-4D18-9097-4A8FD82A8F73}" srcId="{91AACD8C-A505-40F6-B2F6-A83D4E02CB0F}" destId="{1F5AE72B-6EF6-454A-8C58-A3C6A534EFC9}" srcOrd="1" destOrd="0" parTransId="{DA7A5516-5C07-4458-9B1D-AD6FC29DDF42}" sibTransId="{A7B9DD9D-0CA8-4CB5-96A3-8AC152E1A4C4}"/>
    <dgm:cxn modelId="{16DC8555-F0AB-4480-8C41-5768B90B8470}" type="presOf" srcId="{D3E6F8D7-66C8-4517-A505-C0B1CE3D1224}" destId="{D8A6A2ED-8A6E-48A9-BB4A-ED4C3986DA6A}" srcOrd="1" destOrd="0" presId="urn:microsoft.com/office/officeart/2005/8/layout/list1"/>
    <dgm:cxn modelId="{28CE4C7D-7E9B-406C-9DAA-B3471803C618}" srcId="{1F5AE72B-6EF6-454A-8C58-A3C6A534EFC9}" destId="{A381C933-90C6-499F-B381-B55E0411911C}" srcOrd="2" destOrd="0" parTransId="{B37E23C6-DCDE-4958-A916-548E88BDDD24}" sibTransId="{FA0D0B4B-7548-459E-B0B5-FBC4FB39EB24}"/>
    <dgm:cxn modelId="{218D5A85-7D59-4297-BF9A-4410ED90BCA7}" srcId="{D3E6F8D7-66C8-4517-A505-C0B1CE3D1224}" destId="{46706511-99FB-4398-8E36-93EE0DA58F15}" srcOrd="2" destOrd="0" parTransId="{94B3D9DC-32B2-4D2A-960A-923EEE8E51BE}" sibTransId="{32DFFFD9-4E50-47A2-9782-74F271A1DDEA}"/>
    <dgm:cxn modelId="{8034A08C-7514-4D0B-8892-6925AF232826}" type="presOf" srcId="{96906D5A-DA13-4138-A519-0E541A2347DE}" destId="{0537CA27-F917-4817-BE44-7A8B50F87ECB}" srcOrd="0" destOrd="0" presId="urn:microsoft.com/office/officeart/2005/8/layout/list1"/>
    <dgm:cxn modelId="{60B5008E-27ED-46CC-8665-9F9314DEAAA3}" srcId="{1F5AE72B-6EF6-454A-8C58-A3C6A534EFC9}" destId="{3FD16143-3C50-4876-8D3C-7149E9890A7E}" srcOrd="1" destOrd="0" parTransId="{AEE1C271-ABD5-48A0-86B1-131E014A4796}" sibTransId="{D4FA7791-C25A-4CAE-A0A7-696705BDD989}"/>
    <dgm:cxn modelId="{99D3B392-4D5B-4DF4-8955-3014ECF04618}" type="presOf" srcId="{262C9102-D682-42AF-A7C5-E9EE7E27D35F}" destId="{3ECDB815-6F3F-44AC-B223-F8728D86E283}" srcOrd="1" destOrd="0" presId="urn:microsoft.com/office/officeart/2005/8/layout/list1"/>
    <dgm:cxn modelId="{9F3EED92-1B3B-4220-AE91-6B206E9B9B2F}" type="presOf" srcId="{46706511-99FB-4398-8E36-93EE0DA58F15}" destId="{0537CA27-F917-4817-BE44-7A8B50F87ECB}" srcOrd="0" destOrd="2" presId="urn:microsoft.com/office/officeart/2005/8/layout/list1"/>
    <dgm:cxn modelId="{A9EB3995-5CE2-4DE2-82E0-81BFDF268CD3}" srcId="{D3E6F8D7-66C8-4517-A505-C0B1CE3D1224}" destId="{F081B729-A090-47B3-9C70-5AF6F514209E}" srcOrd="1" destOrd="0" parTransId="{2BBAED34-AECE-4081-8860-31F504503F79}" sibTransId="{BD2958AC-2086-4CE8-BBBB-F38EC03CE8B3}"/>
    <dgm:cxn modelId="{0D7C2D99-200B-45CA-9D79-29D5F3891DD8}" srcId="{91AACD8C-A505-40F6-B2F6-A83D4E02CB0F}" destId="{262C9102-D682-42AF-A7C5-E9EE7E27D35F}" srcOrd="0" destOrd="0" parTransId="{692A329B-905E-43AF-A6E8-71D51821A2CE}" sibTransId="{07D3FD14-E469-4739-813D-946FB36DDA85}"/>
    <dgm:cxn modelId="{3EFC3FA2-DC05-4171-AC52-F35534B265A0}" type="presOf" srcId="{A381C933-90C6-499F-B381-B55E0411911C}" destId="{22FD71CF-1FEF-4187-8D0B-B446D94279EB}" srcOrd="0" destOrd="2" presId="urn:microsoft.com/office/officeart/2005/8/layout/list1"/>
    <dgm:cxn modelId="{94C315A4-115C-4185-AB30-34BDB163D3AD}" srcId="{1F5AE72B-6EF6-454A-8C58-A3C6A534EFC9}" destId="{BCD92EA7-041C-4CEE-97C1-985BD19900F6}" srcOrd="0" destOrd="0" parTransId="{36524A52-19A4-4E85-AE8D-79A7F44775B3}" sibTransId="{7121056D-1B28-4274-9A39-19CB250DC449}"/>
    <dgm:cxn modelId="{9159ACB8-56F1-4ED0-8EC4-ABA19D8210C5}" type="presOf" srcId="{3FD16143-3C50-4876-8D3C-7149E9890A7E}" destId="{22FD71CF-1FEF-4187-8D0B-B446D94279EB}" srcOrd="0" destOrd="1" presId="urn:microsoft.com/office/officeart/2005/8/layout/list1"/>
    <dgm:cxn modelId="{3DC4F2C8-5A6F-42BF-8A24-E0909C2F075E}" type="presOf" srcId="{BCD92EA7-041C-4CEE-97C1-985BD19900F6}" destId="{22FD71CF-1FEF-4187-8D0B-B446D94279EB}" srcOrd="0" destOrd="0" presId="urn:microsoft.com/office/officeart/2005/8/layout/list1"/>
    <dgm:cxn modelId="{63FCD5D8-4F5F-482E-970F-BB87BE173E29}" type="presOf" srcId="{91AACD8C-A505-40F6-B2F6-A83D4E02CB0F}" destId="{7A01A48E-F626-4BC1-94A8-699006A59DEC}" srcOrd="0" destOrd="0" presId="urn:microsoft.com/office/officeart/2005/8/layout/list1"/>
    <dgm:cxn modelId="{C15831E5-33CD-4132-AD77-E0A0680DB70A}" type="presOf" srcId="{1F5AE72B-6EF6-454A-8C58-A3C6A534EFC9}" destId="{589A4BB5-3A05-4FED-9F03-441E810DEE91}" srcOrd="1" destOrd="0" presId="urn:microsoft.com/office/officeart/2005/8/layout/list1"/>
    <dgm:cxn modelId="{686871B7-70B1-428B-AB12-0321B7632857}" type="presParOf" srcId="{7A01A48E-F626-4BC1-94A8-699006A59DEC}" destId="{DAB303C9-84FB-47C0-974E-65F26725206D}" srcOrd="0" destOrd="0" presId="urn:microsoft.com/office/officeart/2005/8/layout/list1"/>
    <dgm:cxn modelId="{05715F3B-7E6F-4739-89FF-40B3FEA0B067}" type="presParOf" srcId="{DAB303C9-84FB-47C0-974E-65F26725206D}" destId="{40E37854-2172-4208-A9DC-FF8A7F676A32}" srcOrd="0" destOrd="0" presId="urn:microsoft.com/office/officeart/2005/8/layout/list1"/>
    <dgm:cxn modelId="{E1661A1D-BBB9-4C40-8092-DCA23B3B39B0}" type="presParOf" srcId="{DAB303C9-84FB-47C0-974E-65F26725206D}" destId="{3ECDB815-6F3F-44AC-B223-F8728D86E283}" srcOrd="1" destOrd="0" presId="urn:microsoft.com/office/officeart/2005/8/layout/list1"/>
    <dgm:cxn modelId="{F9624083-627F-4CE0-B6EF-CCEAC65F78CA}" type="presParOf" srcId="{7A01A48E-F626-4BC1-94A8-699006A59DEC}" destId="{6C40840E-17B1-41D8-86F1-24BAF6D2EDE6}" srcOrd="1" destOrd="0" presId="urn:microsoft.com/office/officeart/2005/8/layout/list1"/>
    <dgm:cxn modelId="{7EA3517E-98BE-44AC-A8AC-5396960D04A7}" type="presParOf" srcId="{7A01A48E-F626-4BC1-94A8-699006A59DEC}" destId="{8C82F795-7295-4111-B091-E19E5788B6D1}" srcOrd="2" destOrd="0" presId="urn:microsoft.com/office/officeart/2005/8/layout/list1"/>
    <dgm:cxn modelId="{232D0233-858E-486F-9E5C-53E30284297D}" type="presParOf" srcId="{7A01A48E-F626-4BC1-94A8-699006A59DEC}" destId="{50981D40-B1FE-4FF5-950C-26A8C3891907}" srcOrd="3" destOrd="0" presId="urn:microsoft.com/office/officeart/2005/8/layout/list1"/>
    <dgm:cxn modelId="{67B42D37-8AB6-4D94-91B7-5CE6B556CC93}" type="presParOf" srcId="{7A01A48E-F626-4BC1-94A8-699006A59DEC}" destId="{96ED1935-4ACD-4C27-8452-5CA7926F83A9}" srcOrd="4" destOrd="0" presId="urn:microsoft.com/office/officeart/2005/8/layout/list1"/>
    <dgm:cxn modelId="{941FFED4-3C12-4DDD-B81E-ACF36630BD76}" type="presParOf" srcId="{96ED1935-4ACD-4C27-8452-5CA7926F83A9}" destId="{4C828636-89E7-4514-B14A-CE8A5192F232}" srcOrd="0" destOrd="0" presId="urn:microsoft.com/office/officeart/2005/8/layout/list1"/>
    <dgm:cxn modelId="{A875AD16-B998-4B27-A8A8-7A003BD2CAB3}" type="presParOf" srcId="{96ED1935-4ACD-4C27-8452-5CA7926F83A9}" destId="{589A4BB5-3A05-4FED-9F03-441E810DEE91}" srcOrd="1" destOrd="0" presId="urn:microsoft.com/office/officeart/2005/8/layout/list1"/>
    <dgm:cxn modelId="{F9908D16-F774-4916-B612-C865EFE1310B}" type="presParOf" srcId="{7A01A48E-F626-4BC1-94A8-699006A59DEC}" destId="{143A6C64-B4A8-41D6-AE36-59329A360CED}" srcOrd="5" destOrd="0" presId="urn:microsoft.com/office/officeart/2005/8/layout/list1"/>
    <dgm:cxn modelId="{5A3DC706-BFE7-405B-A072-B1A3F80CD76E}" type="presParOf" srcId="{7A01A48E-F626-4BC1-94A8-699006A59DEC}" destId="{22FD71CF-1FEF-4187-8D0B-B446D94279EB}" srcOrd="6" destOrd="0" presId="urn:microsoft.com/office/officeart/2005/8/layout/list1"/>
    <dgm:cxn modelId="{B23D45F8-4523-4F57-9404-6E38811FEDEB}" type="presParOf" srcId="{7A01A48E-F626-4BC1-94A8-699006A59DEC}" destId="{0B43BB9F-247E-4E92-9031-C3C317149D91}" srcOrd="7" destOrd="0" presId="urn:microsoft.com/office/officeart/2005/8/layout/list1"/>
    <dgm:cxn modelId="{F73B890D-ED49-4768-8E03-95BC44220A3C}" type="presParOf" srcId="{7A01A48E-F626-4BC1-94A8-699006A59DEC}" destId="{2567F446-6885-4FED-B18C-F8277A2A280C}" srcOrd="8" destOrd="0" presId="urn:microsoft.com/office/officeart/2005/8/layout/list1"/>
    <dgm:cxn modelId="{0703E874-577B-445F-BDCB-1143CD38D68F}" type="presParOf" srcId="{2567F446-6885-4FED-B18C-F8277A2A280C}" destId="{1842E20A-99DD-4668-AE34-1E720D3B3D43}" srcOrd="0" destOrd="0" presId="urn:microsoft.com/office/officeart/2005/8/layout/list1"/>
    <dgm:cxn modelId="{7A68DA08-57E4-4650-AB49-1D060D0477E3}" type="presParOf" srcId="{2567F446-6885-4FED-B18C-F8277A2A280C}" destId="{D8A6A2ED-8A6E-48A9-BB4A-ED4C3986DA6A}" srcOrd="1" destOrd="0" presId="urn:microsoft.com/office/officeart/2005/8/layout/list1"/>
    <dgm:cxn modelId="{477DB929-E23F-4C5B-BCB3-B967B395ED94}" type="presParOf" srcId="{7A01A48E-F626-4BC1-94A8-699006A59DEC}" destId="{9D27A106-B60D-4C61-AAAB-FB37FC844FDA}" srcOrd="9" destOrd="0" presId="urn:microsoft.com/office/officeart/2005/8/layout/list1"/>
    <dgm:cxn modelId="{F1B822A2-E5F3-4EF6-9E6C-4FBEA014D0BB}" type="presParOf" srcId="{7A01A48E-F626-4BC1-94A8-699006A59DEC}" destId="{0537CA27-F917-4817-BE44-7A8B50F87ECB}"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A95CE054-684A-43FE-AA7C-BDF30161474C}"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D3B2EC74-31C2-4B41-AF90-8AE962BD508E}">
      <dgm:prSet/>
      <dgm:spPr/>
      <dgm:t>
        <a:bodyPr/>
        <a:lstStyle/>
        <a:p>
          <a:r>
            <a:rPr lang="en-GB"/>
            <a:t>Given: Initial context or precondition</a:t>
          </a:r>
          <a:endParaRPr lang="en-US"/>
        </a:p>
      </dgm:t>
    </dgm:pt>
    <dgm:pt modelId="{AE34DE50-588C-4492-99C4-5700623ADE36}" type="parTrans" cxnId="{756FADD9-B06B-43A5-9EFE-D5360B99AF6C}">
      <dgm:prSet/>
      <dgm:spPr/>
      <dgm:t>
        <a:bodyPr/>
        <a:lstStyle/>
        <a:p>
          <a:endParaRPr lang="en-US"/>
        </a:p>
      </dgm:t>
    </dgm:pt>
    <dgm:pt modelId="{3D9A7F5D-FDAA-4D59-9536-612F9DA5B448}" type="sibTrans" cxnId="{756FADD9-B06B-43A5-9EFE-D5360B99AF6C}">
      <dgm:prSet/>
      <dgm:spPr/>
      <dgm:t>
        <a:bodyPr/>
        <a:lstStyle/>
        <a:p>
          <a:endParaRPr lang="en-US"/>
        </a:p>
      </dgm:t>
    </dgm:pt>
    <dgm:pt modelId="{8C4ED68A-F2EF-4D9D-AC37-3E0DD9D0D7CB}">
      <dgm:prSet/>
      <dgm:spPr/>
      <dgm:t>
        <a:bodyPr/>
        <a:lstStyle/>
        <a:p>
          <a:r>
            <a:rPr lang="en-GB"/>
            <a:t>When: Action or event performed</a:t>
          </a:r>
          <a:endParaRPr lang="en-US"/>
        </a:p>
      </dgm:t>
    </dgm:pt>
    <dgm:pt modelId="{0B7CA401-30F1-45DE-935A-8F37154FA0FD}" type="parTrans" cxnId="{132863DA-1D5A-4E5C-8BEB-FE6ACD86DBE5}">
      <dgm:prSet/>
      <dgm:spPr/>
      <dgm:t>
        <a:bodyPr/>
        <a:lstStyle/>
        <a:p>
          <a:endParaRPr lang="en-US"/>
        </a:p>
      </dgm:t>
    </dgm:pt>
    <dgm:pt modelId="{ADB4E015-085B-4332-A612-B6B7BCEF16A5}" type="sibTrans" cxnId="{132863DA-1D5A-4E5C-8BEB-FE6ACD86DBE5}">
      <dgm:prSet/>
      <dgm:spPr/>
      <dgm:t>
        <a:bodyPr/>
        <a:lstStyle/>
        <a:p>
          <a:endParaRPr lang="en-US"/>
        </a:p>
      </dgm:t>
    </dgm:pt>
    <dgm:pt modelId="{72EF82E7-7F76-4AB5-A32E-320926DA8B69}">
      <dgm:prSet/>
      <dgm:spPr/>
      <dgm:t>
        <a:bodyPr/>
        <a:lstStyle/>
        <a:p>
          <a:r>
            <a:rPr lang="en-GB"/>
            <a:t>Then: Expected outcome or result</a:t>
          </a:r>
          <a:endParaRPr lang="en-US"/>
        </a:p>
      </dgm:t>
    </dgm:pt>
    <dgm:pt modelId="{95F34718-168E-4890-A164-AFBE23EF3C8A}" type="parTrans" cxnId="{48A38FEB-7248-4208-B117-7AF9FA1F62C8}">
      <dgm:prSet/>
      <dgm:spPr/>
      <dgm:t>
        <a:bodyPr/>
        <a:lstStyle/>
        <a:p>
          <a:endParaRPr lang="en-US"/>
        </a:p>
      </dgm:t>
    </dgm:pt>
    <dgm:pt modelId="{4AD29B44-0FF5-4D5F-AB4E-1FE54C373AE2}" type="sibTrans" cxnId="{48A38FEB-7248-4208-B117-7AF9FA1F62C8}">
      <dgm:prSet/>
      <dgm:spPr/>
      <dgm:t>
        <a:bodyPr/>
        <a:lstStyle/>
        <a:p>
          <a:endParaRPr lang="en-US"/>
        </a:p>
      </dgm:t>
    </dgm:pt>
    <dgm:pt modelId="{BDC93B32-F7E1-48FF-964B-2C791F7B63D5}">
      <dgm:prSet/>
      <dgm:spPr/>
      <dgm:t>
        <a:bodyPr/>
        <a:lstStyle/>
        <a:p>
          <a:r>
            <a:rPr lang="en-IN"/>
            <a:t>Good Acceptance Criteria: </a:t>
          </a:r>
          <a:endParaRPr lang="en-US"/>
        </a:p>
      </dgm:t>
    </dgm:pt>
    <dgm:pt modelId="{C17F1C1B-D8B8-4930-A1B1-578F9958A7D8}" type="parTrans" cxnId="{4EA8DDAA-82AA-40CB-ADA7-230F84C92FBA}">
      <dgm:prSet/>
      <dgm:spPr/>
      <dgm:t>
        <a:bodyPr/>
        <a:lstStyle/>
        <a:p>
          <a:endParaRPr lang="en-US"/>
        </a:p>
      </dgm:t>
    </dgm:pt>
    <dgm:pt modelId="{C3DCA943-CCB1-4CF4-82DA-DDC9C0A4396E}" type="sibTrans" cxnId="{4EA8DDAA-82AA-40CB-ADA7-230F84C92FBA}">
      <dgm:prSet/>
      <dgm:spPr/>
      <dgm:t>
        <a:bodyPr/>
        <a:lstStyle/>
        <a:p>
          <a:endParaRPr lang="en-US"/>
        </a:p>
      </dgm:t>
    </dgm:pt>
    <dgm:pt modelId="{2C7B7797-CA63-47F8-85BF-4CDED3852167}">
      <dgm:prSet/>
      <dgm:spPr/>
      <dgm:t>
        <a:bodyPr/>
        <a:lstStyle/>
        <a:p>
          <a:r>
            <a:rPr lang="en-GB" b="1"/>
            <a:t>User Story:</a:t>
          </a:r>
          <a:r>
            <a:rPr lang="en-GB"/>
            <a:t> </a:t>
          </a:r>
          <a:r>
            <a:rPr lang="en-GB" i="1"/>
            <a:t>As a user, I want to reset my password so that I can regain access to my account.</a:t>
          </a:r>
          <a:endParaRPr lang="en-US"/>
        </a:p>
      </dgm:t>
    </dgm:pt>
    <dgm:pt modelId="{49E92E35-8CF3-43E0-9590-FBBDA1722C08}" type="parTrans" cxnId="{1136A4D6-D26B-46FE-86E9-D1F1617E44C0}">
      <dgm:prSet/>
      <dgm:spPr/>
      <dgm:t>
        <a:bodyPr/>
        <a:lstStyle/>
        <a:p>
          <a:endParaRPr lang="en-US"/>
        </a:p>
      </dgm:t>
    </dgm:pt>
    <dgm:pt modelId="{558C1F68-0941-4DE5-A479-145A06260ED0}" type="sibTrans" cxnId="{1136A4D6-D26B-46FE-86E9-D1F1617E44C0}">
      <dgm:prSet/>
      <dgm:spPr/>
      <dgm:t>
        <a:bodyPr/>
        <a:lstStyle/>
        <a:p>
          <a:endParaRPr lang="en-US"/>
        </a:p>
      </dgm:t>
    </dgm:pt>
    <dgm:pt modelId="{73762622-19A4-4F69-A468-CE69DD034948}">
      <dgm:prSet/>
      <dgm:spPr/>
      <dgm:t>
        <a:bodyPr/>
        <a:lstStyle/>
        <a:p>
          <a:r>
            <a:rPr lang="en-GB" b="1"/>
            <a:t>Acceptance Criteria (Given‑When‑Then):</a:t>
          </a:r>
          <a:endParaRPr lang="en-US"/>
        </a:p>
      </dgm:t>
    </dgm:pt>
    <dgm:pt modelId="{79CB284F-5A34-4E7E-90E8-40FB656D9FB9}" type="parTrans" cxnId="{B3B96683-8E42-4C4D-9527-33715E96A2A7}">
      <dgm:prSet/>
      <dgm:spPr/>
      <dgm:t>
        <a:bodyPr/>
        <a:lstStyle/>
        <a:p>
          <a:endParaRPr lang="en-US"/>
        </a:p>
      </dgm:t>
    </dgm:pt>
    <dgm:pt modelId="{14A7F700-A2F1-454C-8E5C-B50FF218F1F7}" type="sibTrans" cxnId="{B3B96683-8E42-4C4D-9527-33715E96A2A7}">
      <dgm:prSet/>
      <dgm:spPr/>
      <dgm:t>
        <a:bodyPr/>
        <a:lstStyle/>
        <a:p>
          <a:endParaRPr lang="en-US"/>
        </a:p>
      </dgm:t>
    </dgm:pt>
    <dgm:pt modelId="{8A6D8B29-0646-4B52-8CA8-C2D66AA3BA90}">
      <dgm:prSet/>
      <dgm:spPr/>
      <dgm:t>
        <a:bodyPr/>
        <a:lstStyle/>
        <a:p>
          <a:r>
            <a:rPr lang="en-GB"/>
            <a:t>Given the user is on the login page</a:t>
          </a:r>
          <a:endParaRPr lang="en-US"/>
        </a:p>
      </dgm:t>
    </dgm:pt>
    <dgm:pt modelId="{8F4BAC02-3566-4004-9448-6D769012CE09}" type="parTrans" cxnId="{6514E154-42E9-4EC7-BB8B-6BA67057A52D}">
      <dgm:prSet/>
      <dgm:spPr/>
      <dgm:t>
        <a:bodyPr/>
        <a:lstStyle/>
        <a:p>
          <a:endParaRPr lang="en-US"/>
        </a:p>
      </dgm:t>
    </dgm:pt>
    <dgm:pt modelId="{C8BBAA6E-6564-40CA-AF72-00145B5F34A5}" type="sibTrans" cxnId="{6514E154-42E9-4EC7-BB8B-6BA67057A52D}">
      <dgm:prSet/>
      <dgm:spPr/>
      <dgm:t>
        <a:bodyPr/>
        <a:lstStyle/>
        <a:p>
          <a:endParaRPr lang="en-US"/>
        </a:p>
      </dgm:t>
    </dgm:pt>
    <dgm:pt modelId="{3F880B9B-1CEE-4855-B8C4-2A162B3C0452}">
      <dgm:prSet/>
      <dgm:spPr/>
      <dgm:t>
        <a:bodyPr/>
        <a:lstStyle/>
        <a:p>
          <a:r>
            <a:rPr lang="en-GB"/>
            <a:t>When the user clicks “Forgot Password” and enters a valid email</a:t>
          </a:r>
          <a:endParaRPr lang="en-US"/>
        </a:p>
      </dgm:t>
    </dgm:pt>
    <dgm:pt modelId="{11409D11-8D29-4610-BFE4-FDD97527D80E}" type="parTrans" cxnId="{65EE2DF8-E056-465D-90C7-8BFE26DEDF61}">
      <dgm:prSet/>
      <dgm:spPr/>
      <dgm:t>
        <a:bodyPr/>
        <a:lstStyle/>
        <a:p>
          <a:endParaRPr lang="en-US"/>
        </a:p>
      </dgm:t>
    </dgm:pt>
    <dgm:pt modelId="{F795250F-CDEC-434E-947B-D2DD7BE4F139}" type="sibTrans" cxnId="{65EE2DF8-E056-465D-90C7-8BFE26DEDF61}">
      <dgm:prSet/>
      <dgm:spPr/>
      <dgm:t>
        <a:bodyPr/>
        <a:lstStyle/>
        <a:p>
          <a:endParaRPr lang="en-US"/>
        </a:p>
      </dgm:t>
    </dgm:pt>
    <dgm:pt modelId="{A86597FB-E501-45CD-85A9-1F697B6F1A16}">
      <dgm:prSet/>
      <dgm:spPr/>
      <dgm:t>
        <a:bodyPr/>
        <a:lstStyle/>
        <a:p>
          <a:r>
            <a:rPr lang="en-GB"/>
            <a:t>Then the system sends a password reset link to that email</a:t>
          </a:r>
          <a:endParaRPr lang="en-US"/>
        </a:p>
      </dgm:t>
    </dgm:pt>
    <dgm:pt modelId="{C94BE81A-E7F8-436B-A618-EA12C6DDEB03}" type="parTrans" cxnId="{0254916B-7886-4BC6-97BB-A88634DA8849}">
      <dgm:prSet/>
      <dgm:spPr/>
      <dgm:t>
        <a:bodyPr/>
        <a:lstStyle/>
        <a:p>
          <a:endParaRPr lang="en-US"/>
        </a:p>
      </dgm:t>
    </dgm:pt>
    <dgm:pt modelId="{330C271D-CF16-4014-80BD-C7A3FE38163B}" type="sibTrans" cxnId="{0254916B-7886-4BC6-97BB-A88634DA8849}">
      <dgm:prSet/>
      <dgm:spPr/>
      <dgm:t>
        <a:bodyPr/>
        <a:lstStyle/>
        <a:p>
          <a:endParaRPr lang="en-US"/>
        </a:p>
      </dgm:t>
    </dgm:pt>
    <dgm:pt modelId="{E58CEC35-D7E7-48DA-B97F-2E4229444020}" type="pres">
      <dgm:prSet presAssocID="{A95CE054-684A-43FE-AA7C-BDF30161474C}" presName="linear" presStyleCnt="0">
        <dgm:presLayoutVars>
          <dgm:animLvl val="lvl"/>
          <dgm:resizeHandles val="exact"/>
        </dgm:presLayoutVars>
      </dgm:prSet>
      <dgm:spPr/>
    </dgm:pt>
    <dgm:pt modelId="{C09E8137-42AE-44B0-A801-00BA8371417A}" type="pres">
      <dgm:prSet presAssocID="{D3B2EC74-31C2-4B41-AF90-8AE962BD508E}" presName="parentText" presStyleLbl="node1" presStyleIdx="0" presStyleCnt="4">
        <dgm:presLayoutVars>
          <dgm:chMax val="0"/>
          <dgm:bulletEnabled val="1"/>
        </dgm:presLayoutVars>
      </dgm:prSet>
      <dgm:spPr/>
    </dgm:pt>
    <dgm:pt modelId="{4CA881B9-A3BC-4D7E-9A1F-75A913D66117}" type="pres">
      <dgm:prSet presAssocID="{3D9A7F5D-FDAA-4D59-9536-612F9DA5B448}" presName="spacer" presStyleCnt="0"/>
      <dgm:spPr/>
    </dgm:pt>
    <dgm:pt modelId="{0486760D-4477-4BA0-ABEB-086BD23961E4}" type="pres">
      <dgm:prSet presAssocID="{8C4ED68A-F2EF-4D9D-AC37-3E0DD9D0D7CB}" presName="parentText" presStyleLbl="node1" presStyleIdx="1" presStyleCnt="4">
        <dgm:presLayoutVars>
          <dgm:chMax val="0"/>
          <dgm:bulletEnabled val="1"/>
        </dgm:presLayoutVars>
      </dgm:prSet>
      <dgm:spPr/>
    </dgm:pt>
    <dgm:pt modelId="{D4A992A3-9F69-429D-AFFF-8764A1916D22}" type="pres">
      <dgm:prSet presAssocID="{ADB4E015-085B-4332-A612-B6B7BCEF16A5}" presName="spacer" presStyleCnt="0"/>
      <dgm:spPr/>
    </dgm:pt>
    <dgm:pt modelId="{8C8F601B-8841-4467-8C21-9080D87D6AB1}" type="pres">
      <dgm:prSet presAssocID="{72EF82E7-7F76-4AB5-A32E-320926DA8B69}" presName="parentText" presStyleLbl="node1" presStyleIdx="2" presStyleCnt="4">
        <dgm:presLayoutVars>
          <dgm:chMax val="0"/>
          <dgm:bulletEnabled val="1"/>
        </dgm:presLayoutVars>
      </dgm:prSet>
      <dgm:spPr/>
    </dgm:pt>
    <dgm:pt modelId="{9D99BBAA-8E55-4D8F-BD92-378F3F22AD9F}" type="pres">
      <dgm:prSet presAssocID="{4AD29B44-0FF5-4D5F-AB4E-1FE54C373AE2}" presName="spacer" presStyleCnt="0"/>
      <dgm:spPr/>
    </dgm:pt>
    <dgm:pt modelId="{3C38AA19-91AD-4B35-881B-355C9FA052E3}" type="pres">
      <dgm:prSet presAssocID="{BDC93B32-F7E1-48FF-964B-2C791F7B63D5}" presName="parentText" presStyleLbl="node1" presStyleIdx="3" presStyleCnt="4">
        <dgm:presLayoutVars>
          <dgm:chMax val="0"/>
          <dgm:bulletEnabled val="1"/>
        </dgm:presLayoutVars>
      </dgm:prSet>
      <dgm:spPr/>
    </dgm:pt>
    <dgm:pt modelId="{E37F8551-7591-4B7C-A5C4-FDD53C6C8FB7}" type="pres">
      <dgm:prSet presAssocID="{BDC93B32-F7E1-48FF-964B-2C791F7B63D5}" presName="childText" presStyleLbl="revTx" presStyleIdx="0" presStyleCnt="1">
        <dgm:presLayoutVars>
          <dgm:bulletEnabled val="1"/>
        </dgm:presLayoutVars>
      </dgm:prSet>
      <dgm:spPr/>
    </dgm:pt>
  </dgm:ptLst>
  <dgm:cxnLst>
    <dgm:cxn modelId="{66A1EF0A-F738-4949-AA43-4D9A6BBCD266}" type="presOf" srcId="{2C7B7797-CA63-47F8-85BF-4CDED3852167}" destId="{E37F8551-7591-4B7C-A5C4-FDD53C6C8FB7}" srcOrd="0" destOrd="0" presId="urn:microsoft.com/office/officeart/2005/8/layout/vList2"/>
    <dgm:cxn modelId="{BD896711-1F32-4D58-807A-C69891C61C5B}" type="presOf" srcId="{73762622-19A4-4F69-A468-CE69DD034948}" destId="{E37F8551-7591-4B7C-A5C4-FDD53C6C8FB7}" srcOrd="0" destOrd="1" presId="urn:microsoft.com/office/officeart/2005/8/layout/vList2"/>
    <dgm:cxn modelId="{AADCD131-2973-404E-A1D5-7660AE2C68FA}" type="presOf" srcId="{A95CE054-684A-43FE-AA7C-BDF30161474C}" destId="{E58CEC35-D7E7-48DA-B97F-2E4229444020}" srcOrd="0" destOrd="0" presId="urn:microsoft.com/office/officeart/2005/8/layout/vList2"/>
    <dgm:cxn modelId="{87735737-C22D-4833-ABAF-6C8CA8E4D1D2}" type="presOf" srcId="{BDC93B32-F7E1-48FF-964B-2C791F7B63D5}" destId="{3C38AA19-91AD-4B35-881B-355C9FA052E3}" srcOrd="0" destOrd="0" presId="urn:microsoft.com/office/officeart/2005/8/layout/vList2"/>
    <dgm:cxn modelId="{B61E8437-30D9-474E-95B9-37EAC3418879}" type="presOf" srcId="{8C4ED68A-F2EF-4D9D-AC37-3E0DD9D0D7CB}" destId="{0486760D-4477-4BA0-ABEB-086BD23961E4}" srcOrd="0" destOrd="0" presId="urn:microsoft.com/office/officeart/2005/8/layout/vList2"/>
    <dgm:cxn modelId="{55BCF248-6DA7-458D-92CB-D0222561501C}" type="presOf" srcId="{8A6D8B29-0646-4B52-8CA8-C2D66AA3BA90}" destId="{E37F8551-7591-4B7C-A5C4-FDD53C6C8FB7}" srcOrd="0" destOrd="2" presId="urn:microsoft.com/office/officeart/2005/8/layout/vList2"/>
    <dgm:cxn modelId="{0254916B-7886-4BC6-97BB-A88634DA8849}" srcId="{73762622-19A4-4F69-A468-CE69DD034948}" destId="{A86597FB-E501-45CD-85A9-1F697B6F1A16}" srcOrd="2" destOrd="0" parTransId="{C94BE81A-E7F8-436B-A618-EA12C6DDEB03}" sibTransId="{330C271D-CF16-4014-80BD-C7A3FE38163B}"/>
    <dgm:cxn modelId="{6514E154-42E9-4EC7-BB8B-6BA67057A52D}" srcId="{73762622-19A4-4F69-A468-CE69DD034948}" destId="{8A6D8B29-0646-4B52-8CA8-C2D66AA3BA90}" srcOrd="0" destOrd="0" parTransId="{8F4BAC02-3566-4004-9448-6D769012CE09}" sibTransId="{C8BBAA6E-6564-40CA-AF72-00145B5F34A5}"/>
    <dgm:cxn modelId="{1C22307E-3CC5-4339-B38E-DF2956400D8E}" type="presOf" srcId="{A86597FB-E501-45CD-85A9-1F697B6F1A16}" destId="{E37F8551-7591-4B7C-A5C4-FDD53C6C8FB7}" srcOrd="0" destOrd="4" presId="urn:microsoft.com/office/officeart/2005/8/layout/vList2"/>
    <dgm:cxn modelId="{B3B96683-8E42-4C4D-9527-33715E96A2A7}" srcId="{BDC93B32-F7E1-48FF-964B-2C791F7B63D5}" destId="{73762622-19A4-4F69-A468-CE69DD034948}" srcOrd="1" destOrd="0" parTransId="{79CB284F-5A34-4E7E-90E8-40FB656D9FB9}" sibTransId="{14A7F700-A2F1-454C-8E5C-B50FF218F1F7}"/>
    <dgm:cxn modelId="{4EA8DDAA-82AA-40CB-ADA7-230F84C92FBA}" srcId="{A95CE054-684A-43FE-AA7C-BDF30161474C}" destId="{BDC93B32-F7E1-48FF-964B-2C791F7B63D5}" srcOrd="3" destOrd="0" parTransId="{C17F1C1B-D8B8-4930-A1B1-578F9958A7D8}" sibTransId="{C3DCA943-CCB1-4CF4-82DA-DDC9C0A4396E}"/>
    <dgm:cxn modelId="{031DA0B8-D1EA-49E0-A578-F686DE988DB7}" type="presOf" srcId="{D3B2EC74-31C2-4B41-AF90-8AE962BD508E}" destId="{C09E8137-42AE-44B0-A801-00BA8371417A}" srcOrd="0" destOrd="0" presId="urn:microsoft.com/office/officeart/2005/8/layout/vList2"/>
    <dgm:cxn modelId="{FA27ABC5-F928-4B26-AB59-83BDF2F8DBD5}" type="presOf" srcId="{3F880B9B-1CEE-4855-B8C4-2A162B3C0452}" destId="{E37F8551-7591-4B7C-A5C4-FDD53C6C8FB7}" srcOrd="0" destOrd="3" presId="urn:microsoft.com/office/officeart/2005/8/layout/vList2"/>
    <dgm:cxn modelId="{E6A1B4D3-0E71-4EF1-BFB4-4E724FFD3FA0}" type="presOf" srcId="{72EF82E7-7F76-4AB5-A32E-320926DA8B69}" destId="{8C8F601B-8841-4467-8C21-9080D87D6AB1}" srcOrd="0" destOrd="0" presId="urn:microsoft.com/office/officeart/2005/8/layout/vList2"/>
    <dgm:cxn modelId="{1136A4D6-D26B-46FE-86E9-D1F1617E44C0}" srcId="{BDC93B32-F7E1-48FF-964B-2C791F7B63D5}" destId="{2C7B7797-CA63-47F8-85BF-4CDED3852167}" srcOrd="0" destOrd="0" parTransId="{49E92E35-8CF3-43E0-9590-FBBDA1722C08}" sibTransId="{558C1F68-0941-4DE5-A479-145A06260ED0}"/>
    <dgm:cxn modelId="{756FADD9-B06B-43A5-9EFE-D5360B99AF6C}" srcId="{A95CE054-684A-43FE-AA7C-BDF30161474C}" destId="{D3B2EC74-31C2-4B41-AF90-8AE962BD508E}" srcOrd="0" destOrd="0" parTransId="{AE34DE50-588C-4492-99C4-5700623ADE36}" sibTransId="{3D9A7F5D-FDAA-4D59-9536-612F9DA5B448}"/>
    <dgm:cxn modelId="{132863DA-1D5A-4E5C-8BEB-FE6ACD86DBE5}" srcId="{A95CE054-684A-43FE-AA7C-BDF30161474C}" destId="{8C4ED68A-F2EF-4D9D-AC37-3E0DD9D0D7CB}" srcOrd="1" destOrd="0" parTransId="{0B7CA401-30F1-45DE-935A-8F37154FA0FD}" sibTransId="{ADB4E015-085B-4332-A612-B6B7BCEF16A5}"/>
    <dgm:cxn modelId="{48A38FEB-7248-4208-B117-7AF9FA1F62C8}" srcId="{A95CE054-684A-43FE-AA7C-BDF30161474C}" destId="{72EF82E7-7F76-4AB5-A32E-320926DA8B69}" srcOrd="2" destOrd="0" parTransId="{95F34718-168E-4890-A164-AFBE23EF3C8A}" sibTransId="{4AD29B44-0FF5-4D5F-AB4E-1FE54C373AE2}"/>
    <dgm:cxn modelId="{65EE2DF8-E056-465D-90C7-8BFE26DEDF61}" srcId="{73762622-19A4-4F69-A468-CE69DD034948}" destId="{3F880B9B-1CEE-4855-B8C4-2A162B3C0452}" srcOrd="1" destOrd="0" parTransId="{11409D11-8D29-4610-BFE4-FDD97527D80E}" sibTransId="{F795250F-CDEC-434E-947B-D2DD7BE4F139}"/>
    <dgm:cxn modelId="{CF2C29F7-8B04-426A-AFF7-8B72232469F3}" type="presParOf" srcId="{E58CEC35-D7E7-48DA-B97F-2E4229444020}" destId="{C09E8137-42AE-44B0-A801-00BA8371417A}" srcOrd="0" destOrd="0" presId="urn:microsoft.com/office/officeart/2005/8/layout/vList2"/>
    <dgm:cxn modelId="{6CD061F6-A14E-43E8-B053-C441B2B1A9CC}" type="presParOf" srcId="{E58CEC35-D7E7-48DA-B97F-2E4229444020}" destId="{4CA881B9-A3BC-4D7E-9A1F-75A913D66117}" srcOrd="1" destOrd="0" presId="urn:microsoft.com/office/officeart/2005/8/layout/vList2"/>
    <dgm:cxn modelId="{34260B97-1769-4D55-9300-261F093795F6}" type="presParOf" srcId="{E58CEC35-D7E7-48DA-B97F-2E4229444020}" destId="{0486760D-4477-4BA0-ABEB-086BD23961E4}" srcOrd="2" destOrd="0" presId="urn:microsoft.com/office/officeart/2005/8/layout/vList2"/>
    <dgm:cxn modelId="{2CCFCFF8-4AAC-4BBB-ADC5-FB856773D409}" type="presParOf" srcId="{E58CEC35-D7E7-48DA-B97F-2E4229444020}" destId="{D4A992A3-9F69-429D-AFFF-8764A1916D22}" srcOrd="3" destOrd="0" presId="urn:microsoft.com/office/officeart/2005/8/layout/vList2"/>
    <dgm:cxn modelId="{89626FDD-5A2B-477A-8351-DA58D44F2707}" type="presParOf" srcId="{E58CEC35-D7E7-48DA-B97F-2E4229444020}" destId="{8C8F601B-8841-4467-8C21-9080D87D6AB1}" srcOrd="4" destOrd="0" presId="urn:microsoft.com/office/officeart/2005/8/layout/vList2"/>
    <dgm:cxn modelId="{6170473F-79C3-417B-8346-81CBDAB0A920}" type="presParOf" srcId="{E58CEC35-D7E7-48DA-B97F-2E4229444020}" destId="{9D99BBAA-8E55-4D8F-BD92-378F3F22AD9F}" srcOrd="5" destOrd="0" presId="urn:microsoft.com/office/officeart/2005/8/layout/vList2"/>
    <dgm:cxn modelId="{3934A15C-E205-465E-915C-0665C43CBECF}" type="presParOf" srcId="{E58CEC35-D7E7-48DA-B97F-2E4229444020}" destId="{3C38AA19-91AD-4B35-881B-355C9FA052E3}" srcOrd="6" destOrd="0" presId="urn:microsoft.com/office/officeart/2005/8/layout/vList2"/>
    <dgm:cxn modelId="{D36F34A1-08F7-499C-90AD-FC6D1857FD96}" type="presParOf" srcId="{E58CEC35-D7E7-48DA-B97F-2E4229444020}" destId="{E37F8551-7591-4B7C-A5C4-FDD53C6C8FB7}" srcOrd="7"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ED905CFA-ACD7-4595-9D53-FD876CA7F3FD}" type="doc">
      <dgm:prSet loTypeId="urn:microsoft.com/office/officeart/2005/8/layout/list1" loCatId="list" qsTypeId="urn:microsoft.com/office/officeart/2005/8/quickstyle/simple1" qsCatId="simple" csTypeId="urn:microsoft.com/office/officeart/2005/8/colors/colorful2" csCatId="colorful"/>
      <dgm:spPr/>
      <dgm:t>
        <a:bodyPr/>
        <a:lstStyle/>
        <a:p>
          <a:endParaRPr lang="en-US"/>
        </a:p>
      </dgm:t>
    </dgm:pt>
    <dgm:pt modelId="{0952FFC1-270A-4777-BA2E-7786CDA0EC1F}">
      <dgm:prSet/>
      <dgm:spPr/>
      <dgm:t>
        <a:bodyPr/>
        <a:lstStyle/>
        <a:p>
          <a:r>
            <a:rPr lang="en-IN"/>
            <a:t>Bad Acceptance Criteria</a:t>
          </a:r>
          <a:endParaRPr lang="en-US"/>
        </a:p>
      </dgm:t>
    </dgm:pt>
    <dgm:pt modelId="{0BCACFDC-F547-439E-88BA-9FC909DDE1FA}" type="parTrans" cxnId="{D1622C11-8D65-4237-A415-04706306E514}">
      <dgm:prSet/>
      <dgm:spPr/>
      <dgm:t>
        <a:bodyPr/>
        <a:lstStyle/>
        <a:p>
          <a:endParaRPr lang="en-US"/>
        </a:p>
      </dgm:t>
    </dgm:pt>
    <dgm:pt modelId="{B6256076-E186-4CA9-9959-256E155D9FFC}" type="sibTrans" cxnId="{D1622C11-8D65-4237-A415-04706306E514}">
      <dgm:prSet/>
      <dgm:spPr/>
      <dgm:t>
        <a:bodyPr/>
        <a:lstStyle/>
        <a:p>
          <a:endParaRPr lang="en-US"/>
        </a:p>
      </dgm:t>
    </dgm:pt>
    <dgm:pt modelId="{7F28B3BB-A65E-4AFA-9E22-127C736CA0D6}">
      <dgm:prSet/>
      <dgm:spPr/>
      <dgm:t>
        <a:bodyPr/>
        <a:lstStyle/>
        <a:p>
          <a:r>
            <a:rPr lang="en-GB" b="1"/>
            <a:t>User Story:</a:t>
          </a:r>
          <a:r>
            <a:rPr lang="en-GB"/>
            <a:t> </a:t>
          </a:r>
          <a:r>
            <a:rPr lang="en-GB" i="1"/>
            <a:t>As a user, I want to reset my password.</a:t>
          </a:r>
          <a:endParaRPr lang="en-US"/>
        </a:p>
      </dgm:t>
    </dgm:pt>
    <dgm:pt modelId="{42E9E14E-D4BF-41BA-A46A-7BCB6DE2D079}" type="parTrans" cxnId="{D995584F-C3DB-4B9F-A3EA-BA024627F450}">
      <dgm:prSet/>
      <dgm:spPr/>
      <dgm:t>
        <a:bodyPr/>
        <a:lstStyle/>
        <a:p>
          <a:endParaRPr lang="en-US"/>
        </a:p>
      </dgm:t>
    </dgm:pt>
    <dgm:pt modelId="{1DA0B96F-904E-423D-835E-7A830B150046}" type="sibTrans" cxnId="{D995584F-C3DB-4B9F-A3EA-BA024627F450}">
      <dgm:prSet/>
      <dgm:spPr/>
      <dgm:t>
        <a:bodyPr/>
        <a:lstStyle/>
        <a:p>
          <a:endParaRPr lang="en-US"/>
        </a:p>
      </dgm:t>
    </dgm:pt>
    <dgm:pt modelId="{A91A96CF-D576-4B81-95AA-AA7F924F448D}">
      <dgm:prSet/>
      <dgm:spPr/>
      <dgm:t>
        <a:bodyPr/>
        <a:lstStyle/>
        <a:p>
          <a:r>
            <a:rPr lang="en-GB"/>
            <a:t>Acceptance Criteria: “System should allow password reset.”</a:t>
          </a:r>
          <a:endParaRPr lang="en-US"/>
        </a:p>
      </dgm:t>
    </dgm:pt>
    <dgm:pt modelId="{F2B4AC25-547D-435E-B8B7-EC5AC5314F64}" type="parTrans" cxnId="{EFD2C320-B02A-461F-B5D0-DD9B263909BE}">
      <dgm:prSet/>
      <dgm:spPr/>
      <dgm:t>
        <a:bodyPr/>
        <a:lstStyle/>
        <a:p>
          <a:endParaRPr lang="en-US"/>
        </a:p>
      </dgm:t>
    </dgm:pt>
    <dgm:pt modelId="{B9257B92-4E4D-40D0-8B47-7777675D2A4B}" type="sibTrans" cxnId="{EFD2C320-B02A-461F-B5D0-DD9B263909BE}">
      <dgm:prSet/>
      <dgm:spPr/>
      <dgm:t>
        <a:bodyPr/>
        <a:lstStyle/>
        <a:p>
          <a:endParaRPr lang="en-US"/>
        </a:p>
      </dgm:t>
    </dgm:pt>
    <dgm:pt modelId="{3395EE66-DA28-40C2-84FF-91454024C213}">
      <dgm:prSet/>
      <dgm:spPr/>
      <dgm:t>
        <a:bodyPr/>
        <a:lstStyle/>
        <a:p>
          <a:r>
            <a:rPr lang="en-GB"/>
            <a:t>Problem: </a:t>
          </a:r>
          <a:endParaRPr lang="en-US"/>
        </a:p>
      </dgm:t>
    </dgm:pt>
    <dgm:pt modelId="{D0931778-98FC-410C-A213-DB420BE61B24}" type="parTrans" cxnId="{7168420E-77AA-4D25-881C-216B72A2067E}">
      <dgm:prSet/>
      <dgm:spPr/>
      <dgm:t>
        <a:bodyPr/>
        <a:lstStyle/>
        <a:p>
          <a:endParaRPr lang="en-US"/>
        </a:p>
      </dgm:t>
    </dgm:pt>
    <dgm:pt modelId="{5E500C15-942E-439B-8436-5AC09500FF59}" type="sibTrans" cxnId="{7168420E-77AA-4D25-881C-216B72A2067E}">
      <dgm:prSet/>
      <dgm:spPr/>
      <dgm:t>
        <a:bodyPr/>
        <a:lstStyle/>
        <a:p>
          <a:endParaRPr lang="en-US"/>
        </a:p>
      </dgm:t>
    </dgm:pt>
    <dgm:pt modelId="{A4FC7C50-B2F2-4695-AE18-0F5CA172ED50}">
      <dgm:prSet/>
      <dgm:spPr/>
      <dgm:t>
        <a:bodyPr/>
        <a:lstStyle/>
        <a:p>
          <a:r>
            <a:rPr lang="en-GB"/>
            <a:t>No context, no action, no measurable outcome</a:t>
          </a:r>
          <a:endParaRPr lang="en-US"/>
        </a:p>
      </dgm:t>
    </dgm:pt>
    <dgm:pt modelId="{33B56FD3-8AD2-485C-93C1-C1BD278A1A43}" type="parTrans" cxnId="{B1170AF6-511C-436F-AC30-CEDA6F45E691}">
      <dgm:prSet/>
      <dgm:spPr/>
      <dgm:t>
        <a:bodyPr/>
        <a:lstStyle/>
        <a:p>
          <a:endParaRPr lang="en-US"/>
        </a:p>
      </dgm:t>
    </dgm:pt>
    <dgm:pt modelId="{79258929-1892-4CC2-8D0A-FEEE7242519F}" type="sibTrans" cxnId="{B1170AF6-511C-436F-AC30-CEDA6F45E691}">
      <dgm:prSet/>
      <dgm:spPr/>
      <dgm:t>
        <a:bodyPr/>
        <a:lstStyle/>
        <a:p>
          <a:endParaRPr lang="en-US"/>
        </a:p>
      </dgm:t>
    </dgm:pt>
    <dgm:pt modelId="{C0143405-83BC-4AED-8B79-4F75572CA12E}">
      <dgm:prSet/>
      <dgm:spPr/>
      <dgm:t>
        <a:bodyPr/>
        <a:lstStyle/>
        <a:p>
          <a:r>
            <a:rPr lang="en-GB"/>
            <a:t>Cannot be directly linked to a test case</a:t>
          </a:r>
          <a:endParaRPr lang="en-US"/>
        </a:p>
      </dgm:t>
    </dgm:pt>
    <dgm:pt modelId="{D69B49C7-689B-451F-9EE5-829EBADD3628}" type="parTrans" cxnId="{E4BCEF77-4191-45E6-A4F7-F8F0B986CC9D}">
      <dgm:prSet/>
      <dgm:spPr/>
      <dgm:t>
        <a:bodyPr/>
        <a:lstStyle/>
        <a:p>
          <a:endParaRPr lang="en-US"/>
        </a:p>
      </dgm:t>
    </dgm:pt>
    <dgm:pt modelId="{04FA586D-0AE5-409C-A618-DDCF8C4A855E}" type="sibTrans" cxnId="{E4BCEF77-4191-45E6-A4F7-F8F0B986CC9D}">
      <dgm:prSet/>
      <dgm:spPr/>
      <dgm:t>
        <a:bodyPr/>
        <a:lstStyle/>
        <a:p>
          <a:endParaRPr lang="en-US"/>
        </a:p>
      </dgm:t>
    </dgm:pt>
    <dgm:pt modelId="{B7961B20-D185-4C4E-9E37-A15FF31EF68D}" type="pres">
      <dgm:prSet presAssocID="{ED905CFA-ACD7-4595-9D53-FD876CA7F3FD}" presName="linear" presStyleCnt="0">
        <dgm:presLayoutVars>
          <dgm:dir/>
          <dgm:animLvl val="lvl"/>
          <dgm:resizeHandles val="exact"/>
        </dgm:presLayoutVars>
      </dgm:prSet>
      <dgm:spPr/>
    </dgm:pt>
    <dgm:pt modelId="{294DB8C7-FD25-4324-9D30-8A5A03BFAAAF}" type="pres">
      <dgm:prSet presAssocID="{0952FFC1-270A-4777-BA2E-7786CDA0EC1F}" presName="parentLin" presStyleCnt="0"/>
      <dgm:spPr/>
    </dgm:pt>
    <dgm:pt modelId="{18512AA8-6C77-4EC0-8FCF-CB082A559E6C}" type="pres">
      <dgm:prSet presAssocID="{0952FFC1-270A-4777-BA2E-7786CDA0EC1F}" presName="parentLeftMargin" presStyleLbl="node1" presStyleIdx="0" presStyleCnt="2"/>
      <dgm:spPr/>
    </dgm:pt>
    <dgm:pt modelId="{57EA6FFE-F2D0-4319-8262-194C11472287}" type="pres">
      <dgm:prSet presAssocID="{0952FFC1-270A-4777-BA2E-7786CDA0EC1F}" presName="parentText" presStyleLbl="node1" presStyleIdx="0" presStyleCnt="2">
        <dgm:presLayoutVars>
          <dgm:chMax val="0"/>
          <dgm:bulletEnabled val="1"/>
        </dgm:presLayoutVars>
      </dgm:prSet>
      <dgm:spPr/>
    </dgm:pt>
    <dgm:pt modelId="{79660CF4-A274-415B-9DD9-EDF41FDE6AD3}" type="pres">
      <dgm:prSet presAssocID="{0952FFC1-270A-4777-BA2E-7786CDA0EC1F}" presName="negativeSpace" presStyleCnt="0"/>
      <dgm:spPr/>
    </dgm:pt>
    <dgm:pt modelId="{7A581CF7-EC2A-4B40-9CC9-01A8D2A27C98}" type="pres">
      <dgm:prSet presAssocID="{0952FFC1-270A-4777-BA2E-7786CDA0EC1F}" presName="childText" presStyleLbl="conFgAcc1" presStyleIdx="0" presStyleCnt="2">
        <dgm:presLayoutVars>
          <dgm:bulletEnabled val="1"/>
        </dgm:presLayoutVars>
      </dgm:prSet>
      <dgm:spPr/>
    </dgm:pt>
    <dgm:pt modelId="{16BA7EC2-B913-43B3-8C62-638D4EB16695}" type="pres">
      <dgm:prSet presAssocID="{B6256076-E186-4CA9-9959-256E155D9FFC}" presName="spaceBetweenRectangles" presStyleCnt="0"/>
      <dgm:spPr/>
    </dgm:pt>
    <dgm:pt modelId="{456D7C0E-0F6E-4212-96F0-C09748C51768}" type="pres">
      <dgm:prSet presAssocID="{7F28B3BB-A65E-4AFA-9E22-127C736CA0D6}" presName="parentLin" presStyleCnt="0"/>
      <dgm:spPr/>
    </dgm:pt>
    <dgm:pt modelId="{B28FE4E7-A604-477F-9D99-AD421B244378}" type="pres">
      <dgm:prSet presAssocID="{7F28B3BB-A65E-4AFA-9E22-127C736CA0D6}" presName="parentLeftMargin" presStyleLbl="node1" presStyleIdx="0" presStyleCnt="2"/>
      <dgm:spPr/>
    </dgm:pt>
    <dgm:pt modelId="{22F34094-EC7C-4FFE-9D58-09BB3DF2B5BC}" type="pres">
      <dgm:prSet presAssocID="{7F28B3BB-A65E-4AFA-9E22-127C736CA0D6}" presName="parentText" presStyleLbl="node1" presStyleIdx="1" presStyleCnt="2">
        <dgm:presLayoutVars>
          <dgm:chMax val="0"/>
          <dgm:bulletEnabled val="1"/>
        </dgm:presLayoutVars>
      </dgm:prSet>
      <dgm:spPr/>
    </dgm:pt>
    <dgm:pt modelId="{CF5976DF-2E00-4858-828F-D1419DAE2CD3}" type="pres">
      <dgm:prSet presAssocID="{7F28B3BB-A65E-4AFA-9E22-127C736CA0D6}" presName="negativeSpace" presStyleCnt="0"/>
      <dgm:spPr/>
    </dgm:pt>
    <dgm:pt modelId="{9E144DD2-207B-4698-B26A-2DB5F3C626C8}" type="pres">
      <dgm:prSet presAssocID="{7F28B3BB-A65E-4AFA-9E22-127C736CA0D6}" presName="childText" presStyleLbl="conFgAcc1" presStyleIdx="1" presStyleCnt="2">
        <dgm:presLayoutVars>
          <dgm:bulletEnabled val="1"/>
        </dgm:presLayoutVars>
      </dgm:prSet>
      <dgm:spPr/>
    </dgm:pt>
  </dgm:ptLst>
  <dgm:cxnLst>
    <dgm:cxn modelId="{7D343600-3433-45DC-A3CB-FEE1D6AB6214}" type="presOf" srcId="{0952FFC1-270A-4777-BA2E-7786CDA0EC1F}" destId="{57EA6FFE-F2D0-4319-8262-194C11472287}" srcOrd="1" destOrd="0" presId="urn:microsoft.com/office/officeart/2005/8/layout/list1"/>
    <dgm:cxn modelId="{F004C50C-5924-494B-A778-1D418A4E7058}" type="presOf" srcId="{ED905CFA-ACD7-4595-9D53-FD876CA7F3FD}" destId="{B7961B20-D185-4C4E-9E37-A15FF31EF68D}" srcOrd="0" destOrd="0" presId="urn:microsoft.com/office/officeart/2005/8/layout/list1"/>
    <dgm:cxn modelId="{7168420E-77AA-4D25-881C-216B72A2067E}" srcId="{7F28B3BB-A65E-4AFA-9E22-127C736CA0D6}" destId="{3395EE66-DA28-40C2-84FF-91454024C213}" srcOrd="1" destOrd="0" parTransId="{D0931778-98FC-410C-A213-DB420BE61B24}" sibTransId="{5E500C15-942E-439B-8436-5AC09500FF59}"/>
    <dgm:cxn modelId="{D1622C11-8D65-4237-A415-04706306E514}" srcId="{ED905CFA-ACD7-4595-9D53-FD876CA7F3FD}" destId="{0952FFC1-270A-4777-BA2E-7786CDA0EC1F}" srcOrd="0" destOrd="0" parTransId="{0BCACFDC-F547-439E-88BA-9FC909DDE1FA}" sibTransId="{B6256076-E186-4CA9-9959-256E155D9FFC}"/>
    <dgm:cxn modelId="{EFD2C320-B02A-461F-B5D0-DD9B263909BE}" srcId="{7F28B3BB-A65E-4AFA-9E22-127C736CA0D6}" destId="{A91A96CF-D576-4B81-95AA-AA7F924F448D}" srcOrd="0" destOrd="0" parTransId="{F2B4AC25-547D-435E-B8B7-EC5AC5314F64}" sibTransId="{B9257B92-4E4D-40D0-8B47-7777675D2A4B}"/>
    <dgm:cxn modelId="{60FAAA3A-6BBA-46A3-B489-ECD4F06F2AB0}" type="presOf" srcId="{C0143405-83BC-4AED-8B79-4F75572CA12E}" destId="{9E144DD2-207B-4698-B26A-2DB5F3C626C8}" srcOrd="0" destOrd="3" presId="urn:microsoft.com/office/officeart/2005/8/layout/list1"/>
    <dgm:cxn modelId="{D995584F-C3DB-4B9F-A3EA-BA024627F450}" srcId="{ED905CFA-ACD7-4595-9D53-FD876CA7F3FD}" destId="{7F28B3BB-A65E-4AFA-9E22-127C736CA0D6}" srcOrd="1" destOrd="0" parTransId="{42E9E14E-D4BF-41BA-A46A-7BCB6DE2D079}" sibTransId="{1DA0B96F-904E-423D-835E-7A830B150046}"/>
    <dgm:cxn modelId="{6B05FF4F-0EDC-4812-BFEB-29F4C1915801}" type="presOf" srcId="{A4FC7C50-B2F2-4695-AE18-0F5CA172ED50}" destId="{9E144DD2-207B-4698-B26A-2DB5F3C626C8}" srcOrd="0" destOrd="2" presId="urn:microsoft.com/office/officeart/2005/8/layout/list1"/>
    <dgm:cxn modelId="{E4BCEF77-4191-45E6-A4F7-F8F0B986CC9D}" srcId="{3395EE66-DA28-40C2-84FF-91454024C213}" destId="{C0143405-83BC-4AED-8B79-4F75572CA12E}" srcOrd="1" destOrd="0" parTransId="{D69B49C7-689B-451F-9EE5-829EBADD3628}" sibTransId="{04FA586D-0AE5-409C-A618-DDCF8C4A855E}"/>
    <dgm:cxn modelId="{93FC7C84-0214-4234-B645-C67D7DF5F5EB}" type="presOf" srcId="{A91A96CF-D576-4B81-95AA-AA7F924F448D}" destId="{9E144DD2-207B-4698-B26A-2DB5F3C626C8}" srcOrd="0" destOrd="0" presId="urn:microsoft.com/office/officeart/2005/8/layout/list1"/>
    <dgm:cxn modelId="{C1E92298-080E-436D-B248-5581A860E76E}" type="presOf" srcId="{0952FFC1-270A-4777-BA2E-7786CDA0EC1F}" destId="{18512AA8-6C77-4EC0-8FCF-CB082A559E6C}" srcOrd="0" destOrd="0" presId="urn:microsoft.com/office/officeart/2005/8/layout/list1"/>
    <dgm:cxn modelId="{FFE83AB0-5F9A-4EE0-99E2-D9F3C2AB10C4}" type="presOf" srcId="{3395EE66-DA28-40C2-84FF-91454024C213}" destId="{9E144DD2-207B-4698-B26A-2DB5F3C626C8}" srcOrd="0" destOrd="1" presId="urn:microsoft.com/office/officeart/2005/8/layout/list1"/>
    <dgm:cxn modelId="{443D59CF-5DD1-47BF-BEB0-F4426B558AC4}" type="presOf" srcId="{7F28B3BB-A65E-4AFA-9E22-127C736CA0D6}" destId="{B28FE4E7-A604-477F-9D99-AD421B244378}" srcOrd="0" destOrd="0" presId="urn:microsoft.com/office/officeart/2005/8/layout/list1"/>
    <dgm:cxn modelId="{B1170AF6-511C-436F-AC30-CEDA6F45E691}" srcId="{3395EE66-DA28-40C2-84FF-91454024C213}" destId="{A4FC7C50-B2F2-4695-AE18-0F5CA172ED50}" srcOrd="0" destOrd="0" parTransId="{33B56FD3-8AD2-485C-93C1-C1BD278A1A43}" sibTransId="{79258929-1892-4CC2-8D0A-FEEE7242519F}"/>
    <dgm:cxn modelId="{C48390FE-CECA-44EF-8D44-22E57F77D236}" type="presOf" srcId="{7F28B3BB-A65E-4AFA-9E22-127C736CA0D6}" destId="{22F34094-EC7C-4FFE-9D58-09BB3DF2B5BC}" srcOrd="1" destOrd="0" presId="urn:microsoft.com/office/officeart/2005/8/layout/list1"/>
    <dgm:cxn modelId="{9B4AFF5C-9047-4FD2-A7B1-024961AEC588}" type="presParOf" srcId="{B7961B20-D185-4C4E-9E37-A15FF31EF68D}" destId="{294DB8C7-FD25-4324-9D30-8A5A03BFAAAF}" srcOrd="0" destOrd="0" presId="urn:microsoft.com/office/officeart/2005/8/layout/list1"/>
    <dgm:cxn modelId="{CBD31BCB-8014-4386-9192-19DB694230AC}" type="presParOf" srcId="{294DB8C7-FD25-4324-9D30-8A5A03BFAAAF}" destId="{18512AA8-6C77-4EC0-8FCF-CB082A559E6C}" srcOrd="0" destOrd="0" presId="urn:microsoft.com/office/officeart/2005/8/layout/list1"/>
    <dgm:cxn modelId="{F72929E5-B335-4229-9E74-AD74F6FC1377}" type="presParOf" srcId="{294DB8C7-FD25-4324-9D30-8A5A03BFAAAF}" destId="{57EA6FFE-F2D0-4319-8262-194C11472287}" srcOrd="1" destOrd="0" presId="urn:microsoft.com/office/officeart/2005/8/layout/list1"/>
    <dgm:cxn modelId="{BD54E7B0-47A7-431C-A0AD-8206EAC43C3B}" type="presParOf" srcId="{B7961B20-D185-4C4E-9E37-A15FF31EF68D}" destId="{79660CF4-A274-415B-9DD9-EDF41FDE6AD3}" srcOrd="1" destOrd="0" presId="urn:microsoft.com/office/officeart/2005/8/layout/list1"/>
    <dgm:cxn modelId="{8D2E2C6C-2CF2-47B5-9685-68B9D30988FE}" type="presParOf" srcId="{B7961B20-D185-4C4E-9E37-A15FF31EF68D}" destId="{7A581CF7-EC2A-4B40-9CC9-01A8D2A27C98}" srcOrd="2" destOrd="0" presId="urn:microsoft.com/office/officeart/2005/8/layout/list1"/>
    <dgm:cxn modelId="{0CC11BB0-8780-47B1-B653-6F889C66AC6B}" type="presParOf" srcId="{B7961B20-D185-4C4E-9E37-A15FF31EF68D}" destId="{16BA7EC2-B913-43B3-8C62-638D4EB16695}" srcOrd="3" destOrd="0" presId="urn:microsoft.com/office/officeart/2005/8/layout/list1"/>
    <dgm:cxn modelId="{06232460-CD83-4029-A1A7-FDFE1DD0835D}" type="presParOf" srcId="{B7961B20-D185-4C4E-9E37-A15FF31EF68D}" destId="{456D7C0E-0F6E-4212-96F0-C09748C51768}" srcOrd="4" destOrd="0" presId="urn:microsoft.com/office/officeart/2005/8/layout/list1"/>
    <dgm:cxn modelId="{A262EA90-B68F-4380-8615-6944167990EE}" type="presParOf" srcId="{456D7C0E-0F6E-4212-96F0-C09748C51768}" destId="{B28FE4E7-A604-477F-9D99-AD421B244378}" srcOrd="0" destOrd="0" presId="urn:microsoft.com/office/officeart/2005/8/layout/list1"/>
    <dgm:cxn modelId="{C808A023-5578-4515-A597-9EB9E0043780}" type="presParOf" srcId="{456D7C0E-0F6E-4212-96F0-C09748C51768}" destId="{22F34094-EC7C-4FFE-9D58-09BB3DF2B5BC}" srcOrd="1" destOrd="0" presId="urn:microsoft.com/office/officeart/2005/8/layout/list1"/>
    <dgm:cxn modelId="{914510FE-20BC-4AFE-9145-6492CEFB1DA4}" type="presParOf" srcId="{B7961B20-D185-4C4E-9E37-A15FF31EF68D}" destId="{CF5976DF-2E00-4858-828F-D1419DAE2CD3}" srcOrd="5" destOrd="0" presId="urn:microsoft.com/office/officeart/2005/8/layout/list1"/>
    <dgm:cxn modelId="{33849E92-FD61-48EA-9863-9330F7B0BEC2}" type="presParOf" srcId="{B7961B20-D185-4C4E-9E37-A15FF31EF68D}" destId="{9E144DD2-207B-4698-B26A-2DB5F3C626C8}"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51EC5F80-52D9-45AE-BFD4-238F2E5683B5}" type="doc">
      <dgm:prSet loTypeId="urn:microsoft.com/office/officeart/2008/layout/LinedList" loCatId="list" qsTypeId="urn:microsoft.com/office/officeart/2005/8/quickstyle/simple1" qsCatId="simple" csTypeId="urn:microsoft.com/office/officeart/2005/8/colors/colorful2" csCatId="colorful"/>
      <dgm:spPr/>
      <dgm:t>
        <a:bodyPr/>
        <a:lstStyle/>
        <a:p>
          <a:endParaRPr lang="en-US"/>
        </a:p>
      </dgm:t>
    </dgm:pt>
    <dgm:pt modelId="{19731D98-0AAB-4013-BE9A-4E6F156C80EC}">
      <dgm:prSet/>
      <dgm:spPr/>
      <dgm:t>
        <a:bodyPr/>
        <a:lstStyle/>
        <a:p>
          <a:r>
            <a:rPr lang="en-GB"/>
            <a:t>Process:</a:t>
          </a:r>
          <a:endParaRPr lang="en-US"/>
        </a:p>
      </dgm:t>
    </dgm:pt>
    <dgm:pt modelId="{DB0CC246-7D1E-4623-9605-4B4F635259AC}" type="parTrans" cxnId="{504ADCDB-34EC-470A-9CEE-3C3E21AADDE8}">
      <dgm:prSet/>
      <dgm:spPr/>
      <dgm:t>
        <a:bodyPr/>
        <a:lstStyle/>
        <a:p>
          <a:endParaRPr lang="en-US"/>
        </a:p>
      </dgm:t>
    </dgm:pt>
    <dgm:pt modelId="{900C883E-6E6C-40F8-9102-138E181301BE}" type="sibTrans" cxnId="{504ADCDB-34EC-470A-9CEE-3C3E21AADDE8}">
      <dgm:prSet/>
      <dgm:spPr/>
      <dgm:t>
        <a:bodyPr/>
        <a:lstStyle/>
        <a:p>
          <a:endParaRPr lang="en-US"/>
        </a:p>
      </dgm:t>
    </dgm:pt>
    <dgm:pt modelId="{CAC10D59-55AE-413C-AC65-020AF586E899}">
      <dgm:prSet/>
      <dgm:spPr/>
      <dgm:t>
        <a:bodyPr/>
        <a:lstStyle/>
        <a:p>
          <a:r>
            <a:rPr lang="en-GB"/>
            <a:t>Each acceptance criterion becomes a test scenario</a:t>
          </a:r>
          <a:endParaRPr lang="en-US"/>
        </a:p>
      </dgm:t>
    </dgm:pt>
    <dgm:pt modelId="{13FC68AF-CB79-4462-8EB6-84262463B73F}" type="parTrans" cxnId="{276E3237-4074-4377-8C17-5ACD29332A17}">
      <dgm:prSet/>
      <dgm:spPr/>
      <dgm:t>
        <a:bodyPr/>
        <a:lstStyle/>
        <a:p>
          <a:endParaRPr lang="en-US"/>
        </a:p>
      </dgm:t>
    </dgm:pt>
    <dgm:pt modelId="{33A1FF13-ED60-4EAE-9A9B-21982FC2D885}" type="sibTrans" cxnId="{276E3237-4074-4377-8C17-5ACD29332A17}">
      <dgm:prSet/>
      <dgm:spPr/>
      <dgm:t>
        <a:bodyPr/>
        <a:lstStyle/>
        <a:p>
          <a:endParaRPr lang="en-US"/>
        </a:p>
      </dgm:t>
    </dgm:pt>
    <dgm:pt modelId="{15D4F791-0C50-45D9-84E4-E0BC60BF3A8D}">
      <dgm:prSet/>
      <dgm:spPr/>
      <dgm:t>
        <a:bodyPr/>
        <a:lstStyle/>
        <a:p>
          <a:r>
            <a:rPr lang="en-GB"/>
            <a:t>QA team derives test cases from Given‑When‑Then steps</a:t>
          </a:r>
          <a:endParaRPr lang="en-US"/>
        </a:p>
      </dgm:t>
    </dgm:pt>
    <dgm:pt modelId="{3EC06050-233D-4847-A569-1986101C3E96}" type="parTrans" cxnId="{288A475E-9CC7-4D60-9191-69C971A0BA9C}">
      <dgm:prSet/>
      <dgm:spPr/>
      <dgm:t>
        <a:bodyPr/>
        <a:lstStyle/>
        <a:p>
          <a:endParaRPr lang="en-US"/>
        </a:p>
      </dgm:t>
    </dgm:pt>
    <dgm:pt modelId="{A1AB2F12-A558-400E-AE2F-CC5FED2AC0C0}" type="sibTrans" cxnId="{288A475E-9CC7-4D60-9191-69C971A0BA9C}">
      <dgm:prSet/>
      <dgm:spPr/>
      <dgm:t>
        <a:bodyPr/>
        <a:lstStyle/>
        <a:p>
          <a:endParaRPr lang="en-US"/>
        </a:p>
      </dgm:t>
    </dgm:pt>
    <dgm:pt modelId="{18808BB3-DA71-488C-835C-215E35142E0A}">
      <dgm:prSet/>
      <dgm:spPr/>
      <dgm:t>
        <a:bodyPr/>
        <a:lstStyle/>
        <a:p>
          <a:r>
            <a:rPr lang="en-GB"/>
            <a:t>Ensures traceability from user story → acceptance criteria → test case → test result</a:t>
          </a:r>
          <a:endParaRPr lang="en-US"/>
        </a:p>
      </dgm:t>
    </dgm:pt>
    <dgm:pt modelId="{1B7E4297-99C4-4E02-90A4-5E4A1B741C50}" type="parTrans" cxnId="{D2C9783A-4F4B-4EF7-9EF2-1C5A04B2E7C1}">
      <dgm:prSet/>
      <dgm:spPr/>
      <dgm:t>
        <a:bodyPr/>
        <a:lstStyle/>
        <a:p>
          <a:endParaRPr lang="en-US"/>
        </a:p>
      </dgm:t>
    </dgm:pt>
    <dgm:pt modelId="{936B1B66-51B6-4711-8397-31B652FCDD4F}" type="sibTrans" cxnId="{D2C9783A-4F4B-4EF7-9EF2-1C5A04B2E7C1}">
      <dgm:prSet/>
      <dgm:spPr/>
      <dgm:t>
        <a:bodyPr/>
        <a:lstStyle/>
        <a:p>
          <a:endParaRPr lang="en-US"/>
        </a:p>
      </dgm:t>
    </dgm:pt>
    <dgm:pt modelId="{38A0E036-FAED-458A-A87A-A824F59C213E}">
      <dgm:prSet/>
      <dgm:spPr/>
      <dgm:t>
        <a:bodyPr/>
        <a:lstStyle/>
        <a:p>
          <a:r>
            <a:rPr lang="en-GB"/>
            <a:t>Benefits:</a:t>
          </a:r>
          <a:endParaRPr lang="en-US"/>
        </a:p>
      </dgm:t>
    </dgm:pt>
    <dgm:pt modelId="{13808B70-2D04-4281-9C1C-EDB6DFDB7F79}" type="parTrans" cxnId="{A1C3E3C2-A6CB-4922-8DAD-AE6B83FB26BA}">
      <dgm:prSet/>
      <dgm:spPr/>
      <dgm:t>
        <a:bodyPr/>
        <a:lstStyle/>
        <a:p>
          <a:endParaRPr lang="en-US"/>
        </a:p>
      </dgm:t>
    </dgm:pt>
    <dgm:pt modelId="{EF9B91DC-37E2-41B0-B0AE-8FCE26463274}" type="sibTrans" cxnId="{A1C3E3C2-A6CB-4922-8DAD-AE6B83FB26BA}">
      <dgm:prSet/>
      <dgm:spPr/>
      <dgm:t>
        <a:bodyPr/>
        <a:lstStyle/>
        <a:p>
          <a:endParaRPr lang="en-US"/>
        </a:p>
      </dgm:t>
    </dgm:pt>
    <dgm:pt modelId="{77F02FA2-5987-4674-9A32-1B3ADA43DD72}">
      <dgm:prSet/>
      <dgm:spPr/>
      <dgm:t>
        <a:bodyPr/>
        <a:lstStyle/>
        <a:p>
          <a:r>
            <a:rPr lang="en-GB"/>
            <a:t>Improves coverage</a:t>
          </a:r>
          <a:endParaRPr lang="en-US"/>
        </a:p>
      </dgm:t>
    </dgm:pt>
    <dgm:pt modelId="{0E1D81D7-C993-4F7B-980E-105DE5DA7211}" type="parTrans" cxnId="{BAB11F16-A7DF-401D-89C5-A629EA59C34B}">
      <dgm:prSet/>
      <dgm:spPr/>
      <dgm:t>
        <a:bodyPr/>
        <a:lstStyle/>
        <a:p>
          <a:endParaRPr lang="en-US"/>
        </a:p>
      </dgm:t>
    </dgm:pt>
    <dgm:pt modelId="{10F86E04-193C-48C6-8AFA-4F33117C3633}" type="sibTrans" cxnId="{BAB11F16-A7DF-401D-89C5-A629EA59C34B}">
      <dgm:prSet/>
      <dgm:spPr/>
      <dgm:t>
        <a:bodyPr/>
        <a:lstStyle/>
        <a:p>
          <a:endParaRPr lang="en-US"/>
        </a:p>
      </dgm:t>
    </dgm:pt>
    <dgm:pt modelId="{D29A0B85-4927-4E7B-B5AE-39498F24028B}">
      <dgm:prSet/>
      <dgm:spPr/>
      <dgm:t>
        <a:bodyPr/>
        <a:lstStyle/>
        <a:p>
          <a:r>
            <a:rPr lang="en-GB"/>
            <a:t>Reduces missed requirements</a:t>
          </a:r>
          <a:endParaRPr lang="en-US"/>
        </a:p>
      </dgm:t>
    </dgm:pt>
    <dgm:pt modelId="{6C01B56F-CB8B-4256-B841-2620B68DADCB}" type="parTrans" cxnId="{64D1B842-C33E-4DA2-AA13-149D9BFA96DD}">
      <dgm:prSet/>
      <dgm:spPr/>
      <dgm:t>
        <a:bodyPr/>
        <a:lstStyle/>
        <a:p>
          <a:endParaRPr lang="en-US"/>
        </a:p>
      </dgm:t>
    </dgm:pt>
    <dgm:pt modelId="{07FBE7D2-1098-4E50-B15E-857B42A99EA8}" type="sibTrans" cxnId="{64D1B842-C33E-4DA2-AA13-149D9BFA96DD}">
      <dgm:prSet/>
      <dgm:spPr/>
      <dgm:t>
        <a:bodyPr/>
        <a:lstStyle/>
        <a:p>
          <a:endParaRPr lang="en-US"/>
        </a:p>
      </dgm:t>
    </dgm:pt>
    <dgm:pt modelId="{B19A8F45-603A-4535-B25B-05210EFF8E91}">
      <dgm:prSet/>
      <dgm:spPr/>
      <dgm:t>
        <a:bodyPr/>
        <a:lstStyle/>
        <a:p>
          <a:r>
            <a:rPr lang="en-GB"/>
            <a:t>Provides audit trail</a:t>
          </a:r>
          <a:endParaRPr lang="en-US"/>
        </a:p>
      </dgm:t>
    </dgm:pt>
    <dgm:pt modelId="{FAEA1700-6D2A-49A7-AC54-221D29704D78}" type="parTrans" cxnId="{17E171CD-49CB-424C-961D-BCFDEBC781B6}">
      <dgm:prSet/>
      <dgm:spPr/>
      <dgm:t>
        <a:bodyPr/>
        <a:lstStyle/>
        <a:p>
          <a:endParaRPr lang="en-US"/>
        </a:p>
      </dgm:t>
    </dgm:pt>
    <dgm:pt modelId="{06E378C7-713C-498C-B539-E0396B66AA9C}" type="sibTrans" cxnId="{17E171CD-49CB-424C-961D-BCFDEBC781B6}">
      <dgm:prSet/>
      <dgm:spPr/>
      <dgm:t>
        <a:bodyPr/>
        <a:lstStyle/>
        <a:p>
          <a:endParaRPr lang="en-US"/>
        </a:p>
      </dgm:t>
    </dgm:pt>
    <dgm:pt modelId="{82F749BF-08DA-4832-A3AB-310052931054}" type="pres">
      <dgm:prSet presAssocID="{51EC5F80-52D9-45AE-BFD4-238F2E5683B5}" presName="vert0" presStyleCnt="0">
        <dgm:presLayoutVars>
          <dgm:dir/>
          <dgm:animOne val="branch"/>
          <dgm:animLvl val="lvl"/>
        </dgm:presLayoutVars>
      </dgm:prSet>
      <dgm:spPr/>
    </dgm:pt>
    <dgm:pt modelId="{DD09F00A-1394-42D5-B28F-E78D5C977CB4}" type="pres">
      <dgm:prSet presAssocID="{19731D98-0AAB-4013-BE9A-4E6F156C80EC}" presName="thickLine" presStyleLbl="alignNode1" presStyleIdx="0" presStyleCnt="2"/>
      <dgm:spPr/>
    </dgm:pt>
    <dgm:pt modelId="{DEF4D741-A496-452B-B60E-AC9516E930E5}" type="pres">
      <dgm:prSet presAssocID="{19731D98-0AAB-4013-BE9A-4E6F156C80EC}" presName="horz1" presStyleCnt="0"/>
      <dgm:spPr/>
    </dgm:pt>
    <dgm:pt modelId="{FB458B96-1FD4-4C18-9E7E-C37C298CC312}" type="pres">
      <dgm:prSet presAssocID="{19731D98-0AAB-4013-BE9A-4E6F156C80EC}" presName="tx1" presStyleLbl="revTx" presStyleIdx="0" presStyleCnt="8"/>
      <dgm:spPr/>
    </dgm:pt>
    <dgm:pt modelId="{474A8A0A-5742-46C5-85DE-F38921137B76}" type="pres">
      <dgm:prSet presAssocID="{19731D98-0AAB-4013-BE9A-4E6F156C80EC}" presName="vert1" presStyleCnt="0"/>
      <dgm:spPr/>
    </dgm:pt>
    <dgm:pt modelId="{15C3B321-0A45-45F8-BB40-7FB17F81B071}" type="pres">
      <dgm:prSet presAssocID="{CAC10D59-55AE-413C-AC65-020AF586E899}" presName="vertSpace2a" presStyleCnt="0"/>
      <dgm:spPr/>
    </dgm:pt>
    <dgm:pt modelId="{448BC448-7443-450B-BE55-BFB1C9C1487B}" type="pres">
      <dgm:prSet presAssocID="{CAC10D59-55AE-413C-AC65-020AF586E899}" presName="horz2" presStyleCnt="0"/>
      <dgm:spPr/>
    </dgm:pt>
    <dgm:pt modelId="{FF200A72-FA44-41D8-AD53-C1FE627B8369}" type="pres">
      <dgm:prSet presAssocID="{CAC10D59-55AE-413C-AC65-020AF586E899}" presName="horzSpace2" presStyleCnt="0"/>
      <dgm:spPr/>
    </dgm:pt>
    <dgm:pt modelId="{C6882114-0D14-4E6B-BA31-63DF6106F9DF}" type="pres">
      <dgm:prSet presAssocID="{CAC10D59-55AE-413C-AC65-020AF586E899}" presName="tx2" presStyleLbl="revTx" presStyleIdx="1" presStyleCnt="8"/>
      <dgm:spPr/>
    </dgm:pt>
    <dgm:pt modelId="{703A12DF-024B-42A3-984D-3AE5FDE7A7A9}" type="pres">
      <dgm:prSet presAssocID="{CAC10D59-55AE-413C-AC65-020AF586E899}" presName="vert2" presStyleCnt="0"/>
      <dgm:spPr/>
    </dgm:pt>
    <dgm:pt modelId="{09680D1C-6FFB-410A-A83B-AFB2C8DC23EA}" type="pres">
      <dgm:prSet presAssocID="{CAC10D59-55AE-413C-AC65-020AF586E899}" presName="thinLine2b" presStyleLbl="callout" presStyleIdx="0" presStyleCnt="6"/>
      <dgm:spPr/>
    </dgm:pt>
    <dgm:pt modelId="{8E7F2A81-28E6-46E7-BE85-D6FC978146BD}" type="pres">
      <dgm:prSet presAssocID="{CAC10D59-55AE-413C-AC65-020AF586E899}" presName="vertSpace2b" presStyleCnt="0"/>
      <dgm:spPr/>
    </dgm:pt>
    <dgm:pt modelId="{FA0B1370-0334-42CF-8E5C-EBE532140E3E}" type="pres">
      <dgm:prSet presAssocID="{15D4F791-0C50-45D9-84E4-E0BC60BF3A8D}" presName="horz2" presStyleCnt="0"/>
      <dgm:spPr/>
    </dgm:pt>
    <dgm:pt modelId="{2A812DD4-F2E3-4E8C-99D5-99DF5F4AA834}" type="pres">
      <dgm:prSet presAssocID="{15D4F791-0C50-45D9-84E4-E0BC60BF3A8D}" presName="horzSpace2" presStyleCnt="0"/>
      <dgm:spPr/>
    </dgm:pt>
    <dgm:pt modelId="{A2C24EF5-0F19-4EA3-905F-B01B90F3440E}" type="pres">
      <dgm:prSet presAssocID="{15D4F791-0C50-45D9-84E4-E0BC60BF3A8D}" presName="tx2" presStyleLbl="revTx" presStyleIdx="2" presStyleCnt="8"/>
      <dgm:spPr/>
    </dgm:pt>
    <dgm:pt modelId="{C67C2AC5-5534-4A62-9A92-23C20BB950E3}" type="pres">
      <dgm:prSet presAssocID="{15D4F791-0C50-45D9-84E4-E0BC60BF3A8D}" presName="vert2" presStyleCnt="0"/>
      <dgm:spPr/>
    </dgm:pt>
    <dgm:pt modelId="{F6886A8F-4145-48BD-8DCF-956EE005FF30}" type="pres">
      <dgm:prSet presAssocID="{15D4F791-0C50-45D9-84E4-E0BC60BF3A8D}" presName="thinLine2b" presStyleLbl="callout" presStyleIdx="1" presStyleCnt="6"/>
      <dgm:spPr/>
    </dgm:pt>
    <dgm:pt modelId="{B71D76EE-C7E4-4F44-ABD6-FA54588E71C4}" type="pres">
      <dgm:prSet presAssocID="{15D4F791-0C50-45D9-84E4-E0BC60BF3A8D}" presName="vertSpace2b" presStyleCnt="0"/>
      <dgm:spPr/>
    </dgm:pt>
    <dgm:pt modelId="{A10D91DD-30C7-4E6D-8871-2A0B33364B62}" type="pres">
      <dgm:prSet presAssocID="{18808BB3-DA71-488C-835C-215E35142E0A}" presName="horz2" presStyleCnt="0"/>
      <dgm:spPr/>
    </dgm:pt>
    <dgm:pt modelId="{E9B1D5FD-B640-4F24-AE77-09FF2E2C44A1}" type="pres">
      <dgm:prSet presAssocID="{18808BB3-DA71-488C-835C-215E35142E0A}" presName="horzSpace2" presStyleCnt="0"/>
      <dgm:spPr/>
    </dgm:pt>
    <dgm:pt modelId="{5B5AA09F-873C-4F7D-BD0F-925643A4EF6B}" type="pres">
      <dgm:prSet presAssocID="{18808BB3-DA71-488C-835C-215E35142E0A}" presName="tx2" presStyleLbl="revTx" presStyleIdx="3" presStyleCnt="8"/>
      <dgm:spPr/>
    </dgm:pt>
    <dgm:pt modelId="{ABBFC8D6-B51F-45D8-AD03-C507143FE816}" type="pres">
      <dgm:prSet presAssocID="{18808BB3-DA71-488C-835C-215E35142E0A}" presName="vert2" presStyleCnt="0"/>
      <dgm:spPr/>
    </dgm:pt>
    <dgm:pt modelId="{DCEE5BDD-846E-4D88-93D5-90BF60B75D0F}" type="pres">
      <dgm:prSet presAssocID="{18808BB3-DA71-488C-835C-215E35142E0A}" presName="thinLine2b" presStyleLbl="callout" presStyleIdx="2" presStyleCnt="6"/>
      <dgm:spPr/>
    </dgm:pt>
    <dgm:pt modelId="{C07E7BB2-F2F6-466E-9D95-4FB971EC51FF}" type="pres">
      <dgm:prSet presAssocID="{18808BB3-DA71-488C-835C-215E35142E0A}" presName="vertSpace2b" presStyleCnt="0"/>
      <dgm:spPr/>
    </dgm:pt>
    <dgm:pt modelId="{A0A9C4CD-82B4-49ED-A420-DBE7790E1D2B}" type="pres">
      <dgm:prSet presAssocID="{38A0E036-FAED-458A-A87A-A824F59C213E}" presName="thickLine" presStyleLbl="alignNode1" presStyleIdx="1" presStyleCnt="2"/>
      <dgm:spPr/>
    </dgm:pt>
    <dgm:pt modelId="{762575D4-CEF0-46AC-8834-DA75C9B25230}" type="pres">
      <dgm:prSet presAssocID="{38A0E036-FAED-458A-A87A-A824F59C213E}" presName="horz1" presStyleCnt="0"/>
      <dgm:spPr/>
    </dgm:pt>
    <dgm:pt modelId="{FA7B2E8C-BA7B-45E4-915F-D511229F7046}" type="pres">
      <dgm:prSet presAssocID="{38A0E036-FAED-458A-A87A-A824F59C213E}" presName="tx1" presStyleLbl="revTx" presStyleIdx="4" presStyleCnt="8"/>
      <dgm:spPr/>
    </dgm:pt>
    <dgm:pt modelId="{A40671FD-39C6-4027-A850-6218CE2043F7}" type="pres">
      <dgm:prSet presAssocID="{38A0E036-FAED-458A-A87A-A824F59C213E}" presName="vert1" presStyleCnt="0"/>
      <dgm:spPr/>
    </dgm:pt>
    <dgm:pt modelId="{66F6014F-D872-4D05-A75A-327E59475B2D}" type="pres">
      <dgm:prSet presAssocID="{77F02FA2-5987-4674-9A32-1B3ADA43DD72}" presName="vertSpace2a" presStyleCnt="0"/>
      <dgm:spPr/>
    </dgm:pt>
    <dgm:pt modelId="{6CAF1CC1-5FD7-4F58-B2C6-66E768B6BEC0}" type="pres">
      <dgm:prSet presAssocID="{77F02FA2-5987-4674-9A32-1B3ADA43DD72}" presName="horz2" presStyleCnt="0"/>
      <dgm:spPr/>
    </dgm:pt>
    <dgm:pt modelId="{FDB50614-E6E4-401D-BBCB-6F1AB16770F5}" type="pres">
      <dgm:prSet presAssocID="{77F02FA2-5987-4674-9A32-1B3ADA43DD72}" presName="horzSpace2" presStyleCnt="0"/>
      <dgm:spPr/>
    </dgm:pt>
    <dgm:pt modelId="{DB8F645E-F093-49F1-A78C-7363B2AD2307}" type="pres">
      <dgm:prSet presAssocID="{77F02FA2-5987-4674-9A32-1B3ADA43DD72}" presName="tx2" presStyleLbl="revTx" presStyleIdx="5" presStyleCnt="8"/>
      <dgm:spPr/>
    </dgm:pt>
    <dgm:pt modelId="{1A2FBF90-711F-411A-8C6D-DC6CB38A6BCA}" type="pres">
      <dgm:prSet presAssocID="{77F02FA2-5987-4674-9A32-1B3ADA43DD72}" presName="vert2" presStyleCnt="0"/>
      <dgm:spPr/>
    </dgm:pt>
    <dgm:pt modelId="{F1F08A18-EF58-4942-AB34-CB5B2D9E4DA7}" type="pres">
      <dgm:prSet presAssocID="{77F02FA2-5987-4674-9A32-1B3ADA43DD72}" presName="thinLine2b" presStyleLbl="callout" presStyleIdx="3" presStyleCnt="6"/>
      <dgm:spPr/>
    </dgm:pt>
    <dgm:pt modelId="{13072AAA-A1AF-4ADC-B3FE-C9F806F8E553}" type="pres">
      <dgm:prSet presAssocID="{77F02FA2-5987-4674-9A32-1B3ADA43DD72}" presName="vertSpace2b" presStyleCnt="0"/>
      <dgm:spPr/>
    </dgm:pt>
    <dgm:pt modelId="{A841F933-1C4F-4342-9950-3004E4F8CEB0}" type="pres">
      <dgm:prSet presAssocID="{D29A0B85-4927-4E7B-B5AE-39498F24028B}" presName="horz2" presStyleCnt="0"/>
      <dgm:spPr/>
    </dgm:pt>
    <dgm:pt modelId="{46CF5BB3-8B5F-46A3-9982-22C339619BCB}" type="pres">
      <dgm:prSet presAssocID="{D29A0B85-4927-4E7B-B5AE-39498F24028B}" presName="horzSpace2" presStyleCnt="0"/>
      <dgm:spPr/>
    </dgm:pt>
    <dgm:pt modelId="{311DBAD0-484F-4E30-BC33-E7AF722571A9}" type="pres">
      <dgm:prSet presAssocID="{D29A0B85-4927-4E7B-B5AE-39498F24028B}" presName="tx2" presStyleLbl="revTx" presStyleIdx="6" presStyleCnt="8"/>
      <dgm:spPr/>
    </dgm:pt>
    <dgm:pt modelId="{85D082AF-5D61-49E7-AA43-C12E4A5188D6}" type="pres">
      <dgm:prSet presAssocID="{D29A0B85-4927-4E7B-B5AE-39498F24028B}" presName="vert2" presStyleCnt="0"/>
      <dgm:spPr/>
    </dgm:pt>
    <dgm:pt modelId="{54665407-6C58-4441-9377-3492118A3EEF}" type="pres">
      <dgm:prSet presAssocID="{D29A0B85-4927-4E7B-B5AE-39498F24028B}" presName="thinLine2b" presStyleLbl="callout" presStyleIdx="4" presStyleCnt="6"/>
      <dgm:spPr/>
    </dgm:pt>
    <dgm:pt modelId="{975DDC8B-F584-45C6-93A9-6E2252C535E4}" type="pres">
      <dgm:prSet presAssocID="{D29A0B85-4927-4E7B-B5AE-39498F24028B}" presName="vertSpace2b" presStyleCnt="0"/>
      <dgm:spPr/>
    </dgm:pt>
    <dgm:pt modelId="{BB54A521-92C0-4613-9864-59D19D6D4F68}" type="pres">
      <dgm:prSet presAssocID="{B19A8F45-603A-4535-B25B-05210EFF8E91}" presName="horz2" presStyleCnt="0"/>
      <dgm:spPr/>
    </dgm:pt>
    <dgm:pt modelId="{246C8F65-8852-470D-9BE4-0AF420A74463}" type="pres">
      <dgm:prSet presAssocID="{B19A8F45-603A-4535-B25B-05210EFF8E91}" presName="horzSpace2" presStyleCnt="0"/>
      <dgm:spPr/>
    </dgm:pt>
    <dgm:pt modelId="{A83F64AF-C17F-4B5C-9C1D-269393A7B99A}" type="pres">
      <dgm:prSet presAssocID="{B19A8F45-603A-4535-B25B-05210EFF8E91}" presName="tx2" presStyleLbl="revTx" presStyleIdx="7" presStyleCnt="8"/>
      <dgm:spPr/>
    </dgm:pt>
    <dgm:pt modelId="{C41256BF-3C4B-40C9-B0E4-B310A28534E8}" type="pres">
      <dgm:prSet presAssocID="{B19A8F45-603A-4535-B25B-05210EFF8E91}" presName="vert2" presStyleCnt="0"/>
      <dgm:spPr/>
    </dgm:pt>
    <dgm:pt modelId="{23087149-6D6A-4D1E-90D0-1B5FD50C1CD1}" type="pres">
      <dgm:prSet presAssocID="{B19A8F45-603A-4535-B25B-05210EFF8E91}" presName="thinLine2b" presStyleLbl="callout" presStyleIdx="5" presStyleCnt="6"/>
      <dgm:spPr/>
    </dgm:pt>
    <dgm:pt modelId="{45DF1BD8-6825-46CA-934F-465BAF617534}" type="pres">
      <dgm:prSet presAssocID="{B19A8F45-603A-4535-B25B-05210EFF8E91}" presName="vertSpace2b" presStyleCnt="0"/>
      <dgm:spPr/>
    </dgm:pt>
  </dgm:ptLst>
  <dgm:cxnLst>
    <dgm:cxn modelId="{75CA5D15-B0B5-4BEA-BFF8-EFA5763634D9}" type="presOf" srcId="{77F02FA2-5987-4674-9A32-1B3ADA43DD72}" destId="{DB8F645E-F093-49F1-A78C-7363B2AD2307}" srcOrd="0" destOrd="0" presId="urn:microsoft.com/office/officeart/2008/layout/LinedList"/>
    <dgm:cxn modelId="{BAB11F16-A7DF-401D-89C5-A629EA59C34B}" srcId="{38A0E036-FAED-458A-A87A-A824F59C213E}" destId="{77F02FA2-5987-4674-9A32-1B3ADA43DD72}" srcOrd="0" destOrd="0" parTransId="{0E1D81D7-C993-4F7B-980E-105DE5DA7211}" sibTransId="{10F86E04-193C-48C6-8AFA-4F33117C3633}"/>
    <dgm:cxn modelId="{3FC40F2C-C8E2-4107-8CB2-B30726193534}" type="presOf" srcId="{51EC5F80-52D9-45AE-BFD4-238F2E5683B5}" destId="{82F749BF-08DA-4832-A3AB-310052931054}" srcOrd="0" destOrd="0" presId="urn:microsoft.com/office/officeart/2008/layout/LinedList"/>
    <dgm:cxn modelId="{767B6D36-6126-47C5-8F8E-C8C2EB2457D4}" type="presOf" srcId="{CAC10D59-55AE-413C-AC65-020AF586E899}" destId="{C6882114-0D14-4E6B-BA31-63DF6106F9DF}" srcOrd="0" destOrd="0" presId="urn:microsoft.com/office/officeart/2008/layout/LinedList"/>
    <dgm:cxn modelId="{276E3237-4074-4377-8C17-5ACD29332A17}" srcId="{19731D98-0AAB-4013-BE9A-4E6F156C80EC}" destId="{CAC10D59-55AE-413C-AC65-020AF586E899}" srcOrd="0" destOrd="0" parTransId="{13FC68AF-CB79-4462-8EB6-84262463B73F}" sibTransId="{33A1FF13-ED60-4EAE-9A9B-21982FC2D885}"/>
    <dgm:cxn modelId="{D2C9783A-4F4B-4EF7-9EF2-1C5A04B2E7C1}" srcId="{19731D98-0AAB-4013-BE9A-4E6F156C80EC}" destId="{18808BB3-DA71-488C-835C-215E35142E0A}" srcOrd="2" destOrd="0" parTransId="{1B7E4297-99C4-4E02-90A4-5E4A1B741C50}" sibTransId="{936B1B66-51B6-4711-8397-31B652FCDD4F}"/>
    <dgm:cxn modelId="{288A475E-9CC7-4D60-9191-69C971A0BA9C}" srcId="{19731D98-0AAB-4013-BE9A-4E6F156C80EC}" destId="{15D4F791-0C50-45D9-84E4-E0BC60BF3A8D}" srcOrd="1" destOrd="0" parTransId="{3EC06050-233D-4847-A569-1986101C3E96}" sibTransId="{A1AB2F12-A558-400E-AE2F-CC5FED2AC0C0}"/>
    <dgm:cxn modelId="{64D1B842-C33E-4DA2-AA13-149D9BFA96DD}" srcId="{38A0E036-FAED-458A-A87A-A824F59C213E}" destId="{D29A0B85-4927-4E7B-B5AE-39498F24028B}" srcOrd="1" destOrd="0" parTransId="{6C01B56F-CB8B-4256-B841-2620B68DADCB}" sibTransId="{07FBE7D2-1098-4E50-B15E-857B42A99EA8}"/>
    <dgm:cxn modelId="{F9DF1264-6635-4A62-BF54-8026E7E0F8B5}" type="presOf" srcId="{15D4F791-0C50-45D9-84E4-E0BC60BF3A8D}" destId="{A2C24EF5-0F19-4EA3-905F-B01B90F3440E}" srcOrd="0" destOrd="0" presId="urn:microsoft.com/office/officeart/2008/layout/LinedList"/>
    <dgm:cxn modelId="{CABB2880-75BC-4685-B595-EFFA5D624E6B}" type="presOf" srcId="{38A0E036-FAED-458A-A87A-A824F59C213E}" destId="{FA7B2E8C-BA7B-45E4-915F-D511229F7046}" srcOrd="0" destOrd="0" presId="urn:microsoft.com/office/officeart/2008/layout/LinedList"/>
    <dgm:cxn modelId="{4B2E5EAE-17DF-483E-9AEF-CC06FEB41A94}" type="presOf" srcId="{18808BB3-DA71-488C-835C-215E35142E0A}" destId="{5B5AA09F-873C-4F7D-BD0F-925643A4EF6B}" srcOrd="0" destOrd="0" presId="urn:microsoft.com/office/officeart/2008/layout/LinedList"/>
    <dgm:cxn modelId="{BFE57EB6-4FC1-42D7-8567-CCDBD0287AFE}" type="presOf" srcId="{B19A8F45-603A-4535-B25B-05210EFF8E91}" destId="{A83F64AF-C17F-4B5C-9C1D-269393A7B99A}" srcOrd="0" destOrd="0" presId="urn:microsoft.com/office/officeart/2008/layout/LinedList"/>
    <dgm:cxn modelId="{A1C3E3C2-A6CB-4922-8DAD-AE6B83FB26BA}" srcId="{51EC5F80-52D9-45AE-BFD4-238F2E5683B5}" destId="{38A0E036-FAED-458A-A87A-A824F59C213E}" srcOrd="1" destOrd="0" parTransId="{13808B70-2D04-4281-9C1C-EDB6DFDB7F79}" sibTransId="{EF9B91DC-37E2-41B0-B0AE-8FCE26463274}"/>
    <dgm:cxn modelId="{17E171CD-49CB-424C-961D-BCFDEBC781B6}" srcId="{38A0E036-FAED-458A-A87A-A824F59C213E}" destId="{B19A8F45-603A-4535-B25B-05210EFF8E91}" srcOrd="2" destOrd="0" parTransId="{FAEA1700-6D2A-49A7-AC54-221D29704D78}" sibTransId="{06E378C7-713C-498C-B539-E0396B66AA9C}"/>
    <dgm:cxn modelId="{504ADCDB-34EC-470A-9CEE-3C3E21AADDE8}" srcId="{51EC5F80-52D9-45AE-BFD4-238F2E5683B5}" destId="{19731D98-0AAB-4013-BE9A-4E6F156C80EC}" srcOrd="0" destOrd="0" parTransId="{DB0CC246-7D1E-4623-9605-4B4F635259AC}" sibTransId="{900C883E-6E6C-40F8-9102-138E181301BE}"/>
    <dgm:cxn modelId="{564B6AEC-B862-4C48-A2AA-6F2448E50CE1}" type="presOf" srcId="{D29A0B85-4927-4E7B-B5AE-39498F24028B}" destId="{311DBAD0-484F-4E30-BC33-E7AF722571A9}" srcOrd="0" destOrd="0" presId="urn:microsoft.com/office/officeart/2008/layout/LinedList"/>
    <dgm:cxn modelId="{B392AEFE-B925-440D-9D5F-CA9458A3501D}" type="presOf" srcId="{19731D98-0AAB-4013-BE9A-4E6F156C80EC}" destId="{FB458B96-1FD4-4C18-9E7E-C37C298CC312}" srcOrd="0" destOrd="0" presId="urn:microsoft.com/office/officeart/2008/layout/LinedList"/>
    <dgm:cxn modelId="{7FF0F87F-7CD9-4B51-80DE-7FE5D3FB743C}" type="presParOf" srcId="{82F749BF-08DA-4832-A3AB-310052931054}" destId="{DD09F00A-1394-42D5-B28F-E78D5C977CB4}" srcOrd="0" destOrd="0" presId="urn:microsoft.com/office/officeart/2008/layout/LinedList"/>
    <dgm:cxn modelId="{6CE604B7-41D6-48EC-9C5C-72DF936EEF84}" type="presParOf" srcId="{82F749BF-08DA-4832-A3AB-310052931054}" destId="{DEF4D741-A496-452B-B60E-AC9516E930E5}" srcOrd="1" destOrd="0" presId="urn:microsoft.com/office/officeart/2008/layout/LinedList"/>
    <dgm:cxn modelId="{442B0DD8-D441-46C6-9347-E33AD6B1684D}" type="presParOf" srcId="{DEF4D741-A496-452B-B60E-AC9516E930E5}" destId="{FB458B96-1FD4-4C18-9E7E-C37C298CC312}" srcOrd="0" destOrd="0" presId="urn:microsoft.com/office/officeart/2008/layout/LinedList"/>
    <dgm:cxn modelId="{F87DA6CC-9DE1-494F-8489-77B1FB34D772}" type="presParOf" srcId="{DEF4D741-A496-452B-B60E-AC9516E930E5}" destId="{474A8A0A-5742-46C5-85DE-F38921137B76}" srcOrd="1" destOrd="0" presId="urn:microsoft.com/office/officeart/2008/layout/LinedList"/>
    <dgm:cxn modelId="{2A552E03-7F6D-4C90-AD2D-BF0A7D7322C0}" type="presParOf" srcId="{474A8A0A-5742-46C5-85DE-F38921137B76}" destId="{15C3B321-0A45-45F8-BB40-7FB17F81B071}" srcOrd="0" destOrd="0" presId="urn:microsoft.com/office/officeart/2008/layout/LinedList"/>
    <dgm:cxn modelId="{B5196CEE-507C-4928-A654-C8646DF00213}" type="presParOf" srcId="{474A8A0A-5742-46C5-85DE-F38921137B76}" destId="{448BC448-7443-450B-BE55-BFB1C9C1487B}" srcOrd="1" destOrd="0" presId="urn:microsoft.com/office/officeart/2008/layout/LinedList"/>
    <dgm:cxn modelId="{0D97E435-B56A-4925-A530-3D78CEBF446D}" type="presParOf" srcId="{448BC448-7443-450B-BE55-BFB1C9C1487B}" destId="{FF200A72-FA44-41D8-AD53-C1FE627B8369}" srcOrd="0" destOrd="0" presId="urn:microsoft.com/office/officeart/2008/layout/LinedList"/>
    <dgm:cxn modelId="{98E597E2-0F18-428F-AE3F-CA727362C675}" type="presParOf" srcId="{448BC448-7443-450B-BE55-BFB1C9C1487B}" destId="{C6882114-0D14-4E6B-BA31-63DF6106F9DF}" srcOrd="1" destOrd="0" presId="urn:microsoft.com/office/officeart/2008/layout/LinedList"/>
    <dgm:cxn modelId="{33975AE7-45D1-4414-9D1C-3B3346C42EF8}" type="presParOf" srcId="{448BC448-7443-450B-BE55-BFB1C9C1487B}" destId="{703A12DF-024B-42A3-984D-3AE5FDE7A7A9}" srcOrd="2" destOrd="0" presId="urn:microsoft.com/office/officeart/2008/layout/LinedList"/>
    <dgm:cxn modelId="{B54D19FF-9DFC-487A-BA8D-855CE48DA362}" type="presParOf" srcId="{474A8A0A-5742-46C5-85DE-F38921137B76}" destId="{09680D1C-6FFB-410A-A83B-AFB2C8DC23EA}" srcOrd="2" destOrd="0" presId="urn:microsoft.com/office/officeart/2008/layout/LinedList"/>
    <dgm:cxn modelId="{78634D83-ECDE-4B33-901F-0C737B20C5C1}" type="presParOf" srcId="{474A8A0A-5742-46C5-85DE-F38921137B76}" destId="{8E7F2A81-28E6-46E7-BE85-D6FC978146BD}" srcOrd="3" destOrd="0" presId="urn:microsoft.com/office/officeart/2008/layout/LinedList"/>
    <dgm:cxn modelId="{F0818152-15D2-4114-9595-1CD45350902C}" type="presParOf" srcId="{474A8A0A-5742-46C5-85DE-F38921137B76}" destId="{FA0B1370-0334-42CF-8E5C-EBE532140E3E}" srcOrd="4" destOrd="0" presId="urn:microsoft.com/office/officeart/2008/layout/LinedList"/>
    <dgm:cxn modelId="{2A77B023-9CF1-4CEC-B876-8EECCDD621F9}" type="presParOf" srcId="{FA0B1370-0334-42CF-8E5C-EBE532140E3E}" destId="{2A812DD4-F2E3-4E8C-99D5-99DF5F4AA834}" srcOrd="0" destOrd="0" presId="urn:microsoft.com/office/officeart/2008/layout/LinedList"/>
    <dgm:cxn modelId="{B9EBB862-E5D6-4EA6-9488-ABA27BDDE9D4}" type="presParOf" srcId="{FA0B1370-0334-42CF-8E5C-EBE532140E3E}" destId="{A2C24EF5-0F19-4EA3-905F-B01B90F3440E}" srcOrd="1" destOrd="0" presId="urn:microsoft.com/office/officeart/2008/layout/LinedList"/>
    <dgm:cxn modelId="{7F211BD3-8BE4-44B1-94E2-DFB33B8F34A3}" type="presParOf" srcId="{FA0B1370-0334-42CF-8E5C-EBE532140E3E}" destId="{C67C2AC5-5534-4A62-9A92-23C20BB950E3}" srcOrd="2" destOrd="0" presId="urn:microsoft.com/office/officeart/2008/layout/LinedList"/>
    <dgm:cxn modelId="{BA44F8B8-A935-4416-8AC4-A3E58D71601D}" type="presParOf" srcId="{474A8A0A-5742-46C5-85DE-F38921137B76}" destId="{F6886A8F-4145-48BD-8DCF-956EE005FF30}" srcOrd="5" destOrd="0" presId="urn:microsoft.com/office/officeart/2008/layout/LinedList"/>
    <dgm:cxn modelId="{13D06D8D-C091-4404-88A7-E06347B7AC55}" type="presParOf" srcId="{474A8A0A-5742-46C5-85DE-F38921137B76}" destId="{B71D76EE-C7E4-4F44-ABD6-FA54588E71C4}" srcOrd="6" destOrd="0" presId="urn:microsoft.com/office/officeart/2008/layout/LinedList"/>
    <dgm:cxn modelId="{22291C75-B3BC-4753-AAAC-29B2C63C0662}" type="presParOf" srcId="{474A8A0A-5742-46C5-85DE-F38921137B76}" destId="{A10D91DD-30C7-4E6D-8871-2A0B33364B62}" srcOrd="7" destOrd="0" presId="urn:microsoft.com/office/officeart/2008/layout/LinedList"/>
    <dgm:cxn modelId="{A1C1ECB1-9C5D-4058-8AE2-241F819CC0E8}" type="presParOf" srcId="{A10D91DD-30C7-4E6D-8871-2A0B33364B62}" destId="{E9B1D5FD-B640-4F24-AE77-09FF2E2C44A1}" srcOrd="0" destOrd="0" presId="urn:microsoft.com/office/officeart/2008/layout/LinedList"/>
    <dgm:cxn modelId="{8334A738-5902-4C18-9420-0A0EE9501277}" type="presParOf" srcId="{A10D91DD-30C7-4E6D-8871-2A0B33364B62}" destId="{5B5AA09F-873C-4F7D-BD0F-925643A4EF6B}" srcOrd="1" destOrd="0" presId="urn:microsoft.com/office/officeart/2008/layout/LinedList"/>
    <dgm:cxn modelId="{558AD125-2907-48C4-ACBA-5A86C9FF27B2}" type="presParOf" srcId="{A10D91DD-30C7-4E6D-8871-2A0B33364B62}" destId="{ABBFC8D6-B51F-45D8-AD03-C507143FE816}" srcOrd="2" destOrd="0" presId="urn:microsoft.com/office/officeart/2008/layout/LinedList"/>
    <dgm:cxn modelId="{7D99798C-56BD-45DA-8EC1-A1495B09EC80}" type="presParOf" srcId="{474A8A0A-5742-46C5-85DE-F38921137B76}" destId="{DCEE5BDD-846E-4D88-93D5-90BF60B75D0F}" srcOrd="8" destOrd="0" presId="urn:microsoft.com/office/officeart/2008/layout/LinedList"/>
    <dgm:cxn modelId="{9550843D-1F25-444E-A366-27CB11AE2394}" type="presParOf" srcId="{474A8A0A-5742-46C5-85DE-F38921137B76}" destId="{C07E7BB2-F2F6-466E-9D95-4FB971EC51FF}" srcOrd="9" destOrd="0" presId="urn:microsoft.com/office/officeart/2008/layout/LinedList"/>
    <dgm:cxn modelId="{19FC4353-8E17-44D5-9773-F6BD5E018207}" type="presParOf" srcId="{82F749BF-08DA-4832-A3AB-310052931054}" destId="{A0A9C4CD-82B4-49ED-A420-DBE7790E1D2B}" srcOrd="2" destOrd="0" presId="urn:microsoft.com/office/officeart/2008/layout/LinedList"/>
    <dgm:cxn modelId="{D2D4FB05-7DEE-421A-8EC4-4A0A8350654B}" type="presParOf" srcId="{82F749BF-08DA-4832-A3AB-310052931054}" destId="{762575D4-CEF0-46AC-8834-DA75C9B25230}" srcOrd="3" destOrd="0" presId="urn:microsoft.com/office/officeart/2008/layout/LinedList"/>
    <dgm:cxn modelId="{B78F2E8B-CA86-49CF-A375-7AF7513D6C55}" type="presParOf" srcId="{762575D4-CEF0-46AC-8834-DA75C9B25230}" destId="{FA7B2E8C-BA7B-45E4-915F-D511229F7046}" srcOrd="0" destOrd="0" presId="urn:microsoft.com/office/officeart/2008/layout/LinedList"/>
    <dgm:cxn modelId="{C11B41F9-D764-4DE4-B920-70178BD48E90}" type="presParOf" srcId="{762575D4-CEF0-46AC-8834-DA75C9B25230}" destId="{A40671FD-39C6-4027-A850-6218CE2043F7}" srcOrd="1" destOrd="0" presId="urn:microsoft.com/office/officeart/2008/layout/LinedList"/>
    <dgm:cxn modelId="{DC9D2E1B-FE16-4176-A4F9-5B723D5B2DC3}" type="presParOf" srcId="{A40671FD-39C6-4027-A850-6218CE2043F7}" destId="{66F6014F-D872-4D05-A75A-327E59475B2D}" srcOrd="0" destOrd="0" presId="urn:microsoft.com/office/officeart/2008/layout/LinedList"/>
    <dgm:cxn modelId="{C846B14B-3952-4EF2-8A86-3D576DA0DDAF}" type="presParOf" srcId="{A40671FD-39C6-4027-A850-6218CE2043F7}" destId="{6CAF1CC1-5FD7-4F58-B2C6-66E768B6BEC0}" srcOrd="1" destOrd="0" presId="urn:microsoft.com/office/officeart/2008/layout/LinedList"/>
    <dgm:cxn modelId="{F85CBCD8-6124-4580-8428-9690B99CCD63}" type="presParOf" srcId="{6CAF1CC1-5FD7-4F58-B2C6-66E768B6BEC0}" destId="{FDB50614-E6E4-401D-BBCB-6F1AB16770F5}" srcOrd="0" destOrd="0" presId="urn:microsoft.com/office/officeart/2008/layout/LinedList"/>
    <dgm:cxn modelId="{E2DA02D7-27F6-4EBD-95C6-B854C9E6BE97}" type="presParOf" srcId="{6CAF1CC1-5FD7-4F58-B2C6-66E768B6BEC0}" destId="{DB8F645E-F093-49F1-A78C-7363B2AD2307}" srcOrd="1" destOrd="0" presId="urn:microsoft.com/office/officeart/2008/layout/LinedList"/>
    <dgm:cxn modelId="{299E899B-F8B9-4184-93F9-37954CA0C227}" type="presParOf" srcId="{6CAF1CC1-5FD7-4F58-B2C6-66E768B6BEC0}" destId="{1A2FBF90-711F-411A-8C6D-DC6CB38A6BCA}" srcOrd="2" destOrd="0" presId="urn:microsoft.com/office/officeart/2008/layout/LinedList"/>
    <dgm:cxn modelId="{38D55DBB-FA0D-4739-B516-1162C88B1C78}" type="presParOf" srcId="{A40671FD-39C6-4027-A850-6218CE2043F7}" destId="{F1F08A18-EF58-4942-AB34-CB5B2D9E4DA7}" srcOrd="2" destOrd="0" presId="urn:microsoft.com/office/officeart/2008/layout/LinedList"/>
    <dgm:cxn modelId="{F11DF643-9A1F-4240-A82D-97D309E07773}" type="presParOf" srcId="{A40671FD-39C6-4027-A850-6218CE2043F7}" destId="{13072AAA-A1AF-4ADC-B3FE-C9F806F8E553}" srcOrd="3" destOrd="0" presId="urn:microsoft.com/office/officeart/2008/layout/LinedList"/>
    <dgm:cxn modelId="{C8D58DD8-5B94-4BD5-A1C4-860568E799CB}" type="presParOf" srcId="{A40671FD-39C6-4027-A850-6218CE2043F7}" destId="{A841F933-1C4F-4342-9950-3004E4F8CEB0}" srcOrd="4" destOrd="0" presId="urn:microsoft.com/office/officeart/2008/layout/LinedList"/>
    <dgm:cxn modelId="{B11E4963-8E9D-4557-BE3D-1344EF100F2F}" type="presParOf" srcId="{A841F933-1C4F-4342-9950-3004E4F8CEB0}" destId="{46CF5BB3-8B5F-46A3-9982-22C339619BCB}" srcOrd="0" destOrd="0" presId="urn:microsoft.com/office/officeart/2008/layout/LinedList"/>
    <dgm:cxn modelId="{4CB6DF9A-811E-480C-B3FB-F9DA33DCF276}" type="presParOf" srcId="{A841F933-1C4F-4342-9950-3004E4F8CEB0}" destId="{311DBAD0-484F-4E30-BC33-E7AF722571A9}" srcOrd="1" destOrd="0" presId="urn:microsoft.com/office/officeart/2008/layout/LinedList"/>
    <dgm:cxn modelId="{2834D470-9904-46CC-A4A7-9E80187E3756}" type="presParOf" srcId="{A841F933-1C4F-4342-9950-3004E4F8CEB0}" destId="{85D082AF-5D61-49E7-AA43-C12E4A5188D6}" srcOrd="2" destOrd="0" presId="urn:microsoft.com/office/officeart/2008/layout/LinedList"/>
    <dgm:cxn modelId="{6581E51A-B579-418C-8609-25CD1DFE6FB8}" type="presParOf" srcId="{A40671FD-39C6-4027-A850-6218CE2043F7}" destId="{54665407-6C58-4441-9377-3492118A3EEF}" srcOrd="5" destOrd="0" presId="urn:microsoft.com/office/officeart/2008/layout/LinedList"/>
    <dgm:cxn modelId="{99C47B86-6EB1-41CD-A9AF-2F8A45580FE5}" type="presParOf" srcId="{A40671FD-39C6-4027-A850-6218CE2043F7}" destId="{975DDC8B-F584-45C6-93A9-6E2252C535E4}" srcOrd="6" destOrd="0" presId="urn:microsoft.com/office/officeart/2008/layout/LinedList"/>
    <dgm:cxn modelId="{AFB72EB8-E0F2-413B-B9E9-FF5A66C1C2B1}" type="presParOf" srcId="{A40671FD-39C6-4027-A850-6218CE2043F7}" destId="{BB54A521-92C0-4613-9864-59D19D6D4F68}" srcOrd="7" destOrd="0" presId="urn:microsoft.com/office/officeart/2008/layout/LinedList"/>
    <dgm:cxn modelId="{0C7D25BD-0A61-477C-9900-C6CD18606E3D}" type="presParOf" srcId="{BB54A521-92C0-4613-9864-59D19D6D4F68}" destId="{246C8F65-8852-470D-9BE4-0AF420A74463}" srcOrd="0" destOrd="0" presId="urn:microsoft.com/office/officeart/2008/layout/LinedList"/>
    <dgm:cxn modelId="{AB48267B-D237-4016-B249-47425BB580A6}" type="presParOf" srcId="{BB54A521-92C0-4613-9864-59D19D6D4F68}" destId="{A83F64AF-C17F-4B5C-9C1D-269393A7B99A}" srcOrd="1" destOrd="0" presId="urn:microsoft.com/office/officeart/2008/layout/LinedList"/>
    <dgm:cxn modelId="{E3AAF75D-368D-4180-B03F-AB870F4E1E43}" type="presParOf" srcId="{BB54A521-92C0-4613-9864-59D19D6D4F68}" destId="{C41256BF-3C4B-40C9-B0E4-B310A28534E8}" srcOrd="2" destOrd="0" presId="urn:microsoft.com/office/officeart/2008/layout/LinedList"/>
    <dgm:cxn modelId="{369309A0-AC21-4AA3-ACCE-C04685400BD3}" type="presParOf" srcId="{A40671FD-39C6-4027-A850-6218CE2043F7}" destId="{23087149-6D6A-4D1E-90D0-1B5FD50C1CD1}" srcOrd="8" destOrd="0" presId="urn:microsoft.com/office/officeart/2008/layout/LinedList"/>
    <dgm:cxn modelId="{9027B04E-DB00-4115-AD98-9C5124BAAE90}" type="presParOf" srcId="{A40671FD-39C6-4027-A850-6218CE2043F7}" destId="{45DF1BD8-6825-46CA-934F-465BAF617534}" srcOrd="9"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DF4F06DB-249A-44BA-A858-852AF43F6A5D}" type="doc">
      <dgm:prSet loTypeId="urn:microsoft.com/office/officeart/2005/8/layout/list1" loCatId="list" qsTypeId="urn:microsoft.com/office/officeart/2005/8/quickstyle/simple5" qsCatId="simple" csTypeId="urn:microsoft.com/office/officeart/2005/8/colors/colorful5" csCatId="colorful" phldr="1"/>
      <dgm:spPr/>
      <dgm:t>
        <a:bodyPr/>
        <a:lstStyle/>
        <a:p>
          <a:endParaRPr lang="en-US"/>
        </a:p>
      </dgm:t>
    </dgm:pt>
    <dgm:pt modelId="{A2409B96-D7E2-4070-B793-03CF84600D9C}">
      <dgm:prSet/>
      <dgm:spPr/>
      <dgm:t>
        <a:bodyPr/>
        <a:lstStyle/>
        <a:p>
          <a:pPr>
            <a:defRPr b="1"/>
          </a:pPr>
          <a:r>
            <a:rPr lang="en-GB" b="1"/>
            <a:t>Benefits</a:t>
          </a:r>
          <a:endParaRPr lang="en-US"/>
        </a:p>
      </dgm:t>
    </dgm:pt>
    <dgm:pt modelId="{2FAB44F5-9FA0-4247-998C-D7D9AE853074}" type="parTrans" cxnId="{7E258FF0-3F37-4789-BE08-5CE156C2C99E}">
      <dgm:prSet/>
      <dgm:spPr/>
      <dgm:t>
        <a:bodyPr/>
        <a:lstStyle/>
        <a:p>
          <a:endParaRPr lang="en-US"/>
        </a:p>
      </dgm:t>
    </dgm:pt>
    <dgm:pt modelId="{6258107B-2381-4E35-888F-78ACF0CC9FE1}" type="sibTrans" cxnId="{7E258FF0-3F37-4789-BE08-5CE156C2C99E}">
      <dgm:prSet/>
      <dgm:spPr/>
      <dgm:t>
        <a:bodyPr/>
        <a:lstStyle/>
        <a:p>
          <a:endParaRPr lang="en-US"/>
        </a:p>
      </dgm:t>
    </dgm:pt>
    <dgm:pt modelId="{2A0604F9-B9F9-49CE-B8FE-6A744872B89E}">
      <dgm:prSet/>
      <dgm:spPr/>
      <dgm:t>
        <a:bodyPr/>
        <a:lstStyle/>
        <a:p>
          <a:r>
            <a:rPr lang="en-GB"/>
            <a:t>Early Detection of Defects​</a:t>
          </a:r>
          <a:endParaRPr lang="en-US"/>
        </a:p>
      </dgm:t>
    </dgm:pt>
    <dgm:pt modelId="{21CABF39-5B05-4E5C-B484-2E15BB242586}" type="parTrans" cxnId="{FE375B62-1112-4BC4-B3DB-7AF720768B15}">
      <dgm:prSet/>
      <dgm:spPr/>
      <dgm:t>
        <a:bodyPr/>
        <a:lstStyle/>
        <a:p>
          <a:endParaRPr lang="en-US"/>
        </a:p>
      </dgm:t>
    </dgm:pt>
    <dgm:pt modelId="{E58D9BC0-FA09-4119-B952-245E19F33DE3}" type="sibTrans" cxnId="{FE375B62-1112-4BC4-B3DB-7AF720768B15}">
      <dgm:prSet/>
      <dgm:spPr/>
      <dgm:t>
        <a:bodyPr/>
        <a:lstStyle/>
        <a:p>
          <a:endParaRPr lang="en-US"/>
        </a:p>
      </dgm:t>
    </dgm:pt>
    <dgm:pt modelId="{3A25BF33-7E22-4512-8C04-EB743A95E9A5}">
      <dgm:prSet/>
      <dgm:spPr/>
      <dgm:t>
        <a:bodyPr/>
        <a:lstStyle/>
        <a:p>
          <a:r>
            <a:rPr lang="en-GB"/>
            <a:t>Cost-effective​</a:t>
          </a:r>
          <a:endParaRPr lang="en-US"/>
        </a:p>
      </dgm:t>
    </dgm:pt>
    <dgm:pt modelId="{2CBA73A6-CF1F-4390-91E6-9167D78C234B}" type="parTrans" cxnId="{35A2CFE3-7C3A-4F1C-BF58-2E8EF3DE26B1}">
      <dgm:prSet/>
      <dgm:spPr/>
      <dgm:t>
        <a:bodyPr/>
        <a:lstStyle/>
        <a:p>
          <a:endParaRPr lang="en-US"/>
        </a:p>
      </dgm:t>
    </dgm:pt>
    <dgm:pt modelId="{5C04B429-E2F8-4EA5-A563-1785D950F539}" type="sibTrans" cxnId="{35A2CFE3-7C3A-4F1C-BF58-2E8EF3DE26B1}">
      <dgm:prSet/>
      <dgm:spPr/>
      <dgm:t>
        <a:bodyPr/>
        <a:lstStyle/>
        <a:p>
          <a:endParaRPr lang="en-US"/>
        </a:p>
      </dgm:t>
    </dgm:pt>
    <dgm:pt modelId="{283AEC5B-83AC-4540-A711-7F7555AA174D}">
      <dgm:prSet/>
      <dgm:spPr/>
      <dgm:t>
        <a:bodyPr/>
        <a:lstStyle/>
        <a:p>
          <a:r>
            <a:rPr lang="en-GB"/>
            <a:t>Increased Development Productivity</a:t>
          </a:r>
          <a:endParaRPr lang="en-US"/>
        </a:p>
      </dgm:t>
    </dgm:pt>
    <dgm:pt modelId="{C8CA0609-2965-4AE4-BD26-ECE20F0086E3}" type="parTrans" cxnId="{8664A28D-F366-4F63-BD80-16DF01471CB5}">
      <dgm:prSet/>
      <dgm:spPr/>
      <dgm:t>
        <a:bodyPr/>
        <a:lstStyle/>
        <a:p>
          <a:endParaRPr lang="en-US"/>
        </a:p>
      </dgm:t>
    </dgm:pt>
    <dgm:pt modelId="{EBF97989-06D7-4569-A9E9-B640EF2C0F9C}" type="sibTrans" cxnId="{8664A28D-F366-4F63-BD80-16DF01471CB5}">
      <dgm:prSet/>
      <dgm:spPr/>
      <dgm:t>
        <a:bodyPr/>
        <a:lstStyle/>
        <a:p>
          <a:endParaRPr lang="en-US"/>
        </a:p>
      </dgm:t>
    </dgm:pt>
    <dgm:pt modelId="{775BF58A-1A4A-475B-8C9D-FD9D77590DD1}">
      <dgm:prSet/>
      <dgm:spPr/>
      <dgm:t>
        <a:bodyPr/>
        <a:lstStyle/>
        <a:p>
          <a:pPr>
            <a:defRPr b="1"/>
          </a:pPr>
          <a:r>
            <a:rPr lang="en-GB" b="1"/>
            <a:t>Limitations</a:t>
          </a:r>
          <a:endParaRPr lang="en-US"/>
        </a:p>
      </dgm:t>
    </dgm:pt>
    <dgm:pt modelId="{0A073BCD-C90F-4035-ACD2-B70D4CCAF0F5}" type="parTrans" cxnId="{C8A48C97-D520-40AD-9086-299038C19938}">
      <dgm:prSet/>
      <dgm:spPr/>
      <dgm:t>
        <a:bodyPr/>
        <a:lstStyle/>
        <a:p>
          <a:endParaRPr lang="en-US"/>
        </a:p>
      </dgm:t>
    </dgm:pt>
    <dgm:pt modelId="{E798A01A-DAE6-4473-992F-C056F29F5286}" type="sibTrans" cxnId="{C8A48C97-D520-40AD-9086-299038C19938}">
      <dgm:prSet/>
      <dgm:spPr/>
      <dgm:t>
        <a:bodyPr/>
        <a:lstStyle/>
        <a:p>
          <a:endParaRPr lang="en-US"/>
        </a:p>
      </dgm:t>
    </dgm:pt>
    <dgm:pt modelId="{121BE652-67BE-4C06-840F-AEE0CB4596C2}">
      <dgm:prSet/>
      <dgm:spPr/>
      <dgm:t>
        <a:bodyPr/>
        <a:lstStyle/>
        <a:p>
          <a:r>
            <a:rPr lang="en-GB"/>
            <a:t>Depends on Reviewer's Skills​</a:t>
          </a:r>
          <a:endParaRPr lang="en-US"/>
        </a:p>
      </dgm:t>
    </dgm:pt>
    <dgm:pt modelId="{1DDF0369-9207-4260-8BFD-292ECDBA9481}" type="parTrans" cxnId="{D938BC0E-B4E8-451B-A00B-D93450B7CD3C}">
      <dgm:prSet/>
      <dgm:spPr/>
      <dgm:t>
        <a:bodyPr/>
        <a:lstStyle/>
        <a:p>
          <a:endParaRPr lang="en-US"/>
        </a:p>
      </dgm:t>
    </dgm:pt>
    <dgm:pt modelId="{124A4BA9-956E-4379-B480-2612CEA73864}" type="sibTrans" cxnId="{D938BC0E-B4E8-451B-A00B-D93450B7CD3C}">
      <dgm:prSet/>
      <dgm:spPr/>
      <dgm:t>
        <a:bodyPr/>
        <a:lstStyle/>
        <a:p>
          <a:endParaRPr lang="en-US"/>
        </a:p>
      </dgm:t>
    </dgm:pt>
    <dgm:pt modelId="{45592423-7D43-4F25-8880-317B2DE1CB79}">
      <dgm:prSet/>
      <dgm:spPr/>
      <dgm:t>
        <a:bodyPr/>
        <a:lstStyle/>
        <a:p>
          <a:r>
            <a:rPr lang="en-GB"/>
            <a:t>Time-consuming​</a:t>
          </a:r>
          <a:endParaRPr lang="en-US"/>
        </a:p>
      </dgm:t>
    </dgm:pt>
    <dgm:pt modelId="{3CDDC180-F9F4-4AE0-9B4E-868D5AE04D81}" type="parTrans" cxnId="{6B557815-B209-44BA-93D9-8D150A854B83}">
      <dgm:prSet/>
      <dgm:spPr/>
      <dgm:t>
        <a:bodyPr/>
        <a:lstStyle/>
        <a:p>
          <a:endParaRPr lang="en-US"/>
        </a:p>
      </dgm:t>
    </dgm:pt>
    <dgm:pt modelId="{C3534962-3026-4B1B-A0B1-5EC12FDA982C}" type="sibTrans" cxnId="{6B557815-B209-44BA-93D9-8D150A854B83}">
      <dgm:prSet/>
      <dgm:spPr/>
      <dgm:t>
        <a:bodyPr/>
        <a:lstStyle/>
        <a:p>
          <a:endParaRPr lang="en-US"/>
        </a:p>
      </dgm:t>
    </dgm:pt>
    <dgm:pt modelId="{6A27C906-A2BB-4D2C-A939-F73C95FD3666}" type="pres">
      <dgm:prSet presAssocID="{DF4F06DB-249A-44BA-A858-852AF43F6A5D}" presName="linear" presStyleCnt="0">
        <dgm:presLayoutVars>
          <dgm:dir/>
          <dgm:animLvl val="lvl"/>
          <dgm:resizeHandles val="exact"/>
        </dgm:presLayoutVars>
      </dgm:prSet>
      <dgm:spPr/>
    </dgm:pt>
    <dgm:pt modelId="{E0B6FFEF-EEB3-46D0-9135-74B3AA33DE7B}" type="pres">
      <dgm:prSet presAssocID="{A2409B96-D7E2-4070-B793-03CF84600D9C}" presName="parentLin" presStyleCnt="0"/>
      <dgm:spPr/>
    </dgm:pt>
    <dgm:pt modelId="{4E7D9613-A6EF-44F1-8239-7E034A48AF91}" type="pres">
      <dgm:prSet presAssocID="{A2409B96-D7E2-4070-B793-03CF84600D9C}" presName="parentLeftMargin" presStyleLbl="node1" presStyleIdx="0" presStyleCnt="2"/>
      <dgm:spPr/>
    </dgm:pt>
    <dgm:pt modelId="{B42C187E-86F0-4BC9-834B-3ACF2BBB2535}" type="pres">
      <dgm:prSet presAssocID="{A2409B96-D7E2-4070-B793-03CF84600D9C}" presName="parentText" presStyleLbl="node1" presStyleIdx="0" presStyleCnt="2">
        <dgm:presLayoutVars>
          <dgm:chMax val="0"/>
          <dgm:bulletEnabled val="1"/>
        </dgm:presLayoutVars>
      </dgm:prSet>
      <dgm:spPr/>
    </dgm:pt>
    <dgm:pt modelId="{84F4C1FE-ADEF-4FDE-9EEC-211262163A84}" type="pres">
      <dgm:prSet presAssocID="{A2409B96-D7E2-4070-B793-03CF84600D9C}" presName="negativeSpace" presStyleCnt="0"/>
      <dgm:spPr/>
    </dgm:pt>
    <dgm:pt modelId="{4FE54766-0D6E-4462-87D3-8447B8449678}" type="pres">
      <dgm:prSet presAssocID="{A2409B96-D7E2-4070-B793-03CF84600D9C}" presName="childText" presStyleLbl="conFgAcc1" presStyleIdx="0" presStyleCnt="2">
        <dgm:presLayoutVars>
          <dgm:bulletEnabled val="1"/>
        </dgm:presLayoutVars>
      </dgm:prSet>
      <dgm:spPr/>
    </dgm:pt>
    <dgm:pt modelId="{3B59E64D-8D7A-4C13-A774-FB3BAF6608AC}" type="pres">
      <dgm:prSet presAssocID="{6258107B-2381-4E35-888F-78ACF0CC9FE1}" presName="spaceBetweenRectangles" presStyleCnt="0"/>
      <dgm:spPr/>
    </dgm:pt>
    <dgm:pt modelId="{F9AD873C-D1AB-420C-8D47-11F059D7FBAC}" type="pres">
      <dgm:prSet presAssocID="{775BF58A-1A4A-475B-8C9D-FD9D77590DD1}" presName="parentLin" presStyleCnt="0"/>
      <dgm:spPr/>
    </dgm:pt>
    <dgm:pt modelId="{4F8583A2-6BD8-4B77-915E-16BA782996C7}" type="pres">
      <dgm:prSet presAssocID="{775BF58A-1A4A-475B-8C9D-FD9D77590DD1}" presName="parentLeftMargin" presStyleLbl="node1" presStyleIdx="0" presStyleCnt="2"/>
      <dgm:spPr/>
    </dgm:pt>
    <dgm:pt modelId="{AAC33A75-00B6-4908-8085-84311C311280}" type="pres">
      <dgm:prSet presAssocID="{775BF58A-1A4A-475B-8C9D-FD9D77590DD1}" presName="parentText" presStyleLbl="node1" presStyleIdx="1" presStyleCnt="2">
        <dgm:presLayoutVars>
          <dgm:chMax val="0"/>
          <dgm:bulletEnabled val="1"/>
        </dgm:presLayoutVars>
      </dgm:prSet>
      <dgm:spPr/>
    </dgm:pt>
    <dgm:pt modelId="{C1CB15F3-D492-44F0-A02A-9A8E293F93E6}" type="pres">
      <dgm:prSet presAssocID="{775BF58A-1A4A-475B-8C9D-FD9D77590DD1}" presName="negativeSpace" presStyleCnt="0"/>
      <dgm:spPr/>
    </dgm:pt>
    <dgm:pt modelId="{C8C040E0-4AE7-41EF-A6E2-103EF1846E13}" type="pres">
      <dgm:prSet presAssocID="{775BF58A-1A4A-475B-8C9D-FD9D77590DD1}" presName="childText" presStyleLbl="conFgAcc1" presStyleIdx="1" presStyleCnt="2">
        <dgm:presLayoutVars>
          <dgm:bulletEnabled val="1"/>
        </dgm:presLayoutVars>
      </dgm:prSet>
      <dgm:spPr/>
    </dgm:pt>
  </dgm:ptLst>
  <dgm:cxnLst>
    <dgm:cxn modelId="{4A93BA06-FAD4-48EA-BAEB-D5F9F14E929C}" type="presOf" srcId="{3A25BF33-7E22-4512-8C04-EB743A95E9A5}" destId="{4FE54766-0D6E-4462-87D3-8447B8449678}" srcOrd="0" destOrd="1" presId="urn:microsoft.com/office/officeart/2005/8/layout/list1"/>
    <dgm:cxn modelId="{D938BC0E-B4E8-451B-A00B-D93450B7CD3C}" srcId="{775BF58A-1A4A-475B-8C9D-FD9D77590DD1}" destId="{121BE652-67BE-4C06-840F-AEE0CB4596C2}" srcOrd="0" destOrd="0" parTransId="{1DDF0369-9207-4260-8BFD-292ECDBA9481}" sibTransId="{124A4BA9-956E-4379-B480-2612CEA73864}"/>
    <dgm:cxn modelId="{6B557815-B209-44BA-93D9-8D150A854B83}" srcId="{775BF58A-1A4A-475B-8C9D-FD9D77590DD1}" destId="{45592423-7D43-4F25-8880-317B2DE1CB79}" srcOrd="1" destOrd="0" parTransId="{3CDDC180-F9F4-4AE0-9B4E-868D5AE04D81}" sibTransId="{C3534962-3026-4B1B-A0B1-5EC12FDA982C}"/>
    <dgm:cxn modelId="{353AFA20-8B01-4AE0-8CA6-ADF8BE01CB7C}" type="presOf" srcId="{775BF58A-1A4A-475B-8C9D-FD9D77590DD1}" destId="{4F8583A2-6BD8-4B77-915E-16BA782996C7}" srcOrd="0" destOrd="0" presId="urn:microsoft.com/office/officeart/2005/8/layout/list1"/>
    <dgm:cxn modelId="{57C8B526-92E9-4F19-913A-9BD393BD632F}" type="presOf" srcId="{2A0604F9-B9F9-49CE-B8FE-6A744872B89E}" destId="{4FE54766-0D6E-4462-87D3-8447B8449678}" srcOrd="0" destOrd="0" presId="urn:microsoft.com/office/officeart/2005/8/layout/list1"/>
    <dgm:cxn modelId="{B8E98827-B82C-49CC-BA95-0F4430B5464C}" type="presOf" srcId="{775BF58A-1A4A-475B-8C9D-FD9D77590DD1}" destId="{AAC33A75-00B6-4908-8085-84311C311280}" srcOrd="1" destOrd="0" presId="urn:microsoft.com/office/officeart/2005/8/layout/list1"/>
    <dgm:cxn modelId="{FE375B62-1112-4BC4-B3DB-7AF720768B15}" srcId="{A2409B96-D7E2-4070-B793-03CF84600D9C}" destId="{2A0604F9-B9F9-49CE-B8FE-6A744872B89E}" srcOrd="0" destOrd="0" parTransId="{21CABF39-5B05-4E5C-B484-2E15BB242586}" sibTransId="{E58D9BC0-FA09-4119-B952-245E19F33DE3}"/>
    <dgm:cxn modelId="{27BE284F-147A-4552-A993-1CDA886BBE08}" type="presOf" srcId="{121BE652-67BE-4C06-840F-AEE0CB4596C2}" destId="{C8C040E0-4AE7-41EF-A6E2-103EF1846E13}" srcOrd="0" destOrd="0" presId="urn:microsoft.com/office/officeart/2005/8/layout/list1"/>
    <dgm:cxn modelId="{8664A28D-F366-4F63-BD80-16DF01471CB5}" srcId="{A2409B96-D7E2-4070-B793-03CF84600D9C}" destId="{283AEC5B-83AC-4540-A711-7F7555AA174D}" srcOrd="2" destOrd="0" parTransId="{C8CA0609-2965-4AE4-BD26-ECE20F0086E3}" sibTransId="{EBF97989-06D7-4569-A9E9-B640EF2C0F9C}"/>
    <dgm:cxn modelId="{C8A48C97-D520-40AD-9086-299038C19938}" srcId="{DF4F06DB-249A-44BA-A858-852AF43F6A5D}" destId="{775BF58A-1A4A-475B-8C9D-FD9D77590DD1}" srcOrd="1" destOrd="0" parTransId="{0A073BCD-C90F-4035-ACD2-B70D4CCAF0F5}" sibTransId="{E798A01A-DAE6-4473-992F-C056F29F5286}"/>
    <dgm:cxn modelId="{53D5A4B3-B80B-4B00-8A16-38AD83003E43}" type="presOf" srcId="{A2409B96-D7E2-4070-B793-03CF84600D9C}" destId="{4E7D9613-A6EF-44F1-8239-7E034A48AF91}" srcOrd="0" destOrd="0" presId="urn:microsoft.com/office/officeart/2005/8/layout/list1"/>
    <dgm:cxn modelId="{24E9D8B3-544B-4137-BB46-D830EB362BA1}" type="presOf" srcId="{45592423-7D43-4F25-8880-317B2DE1CB79}" destId="{C8C040E0-4AE7-41EF-A6E2-103EF1846E13}" srcOrd="0" destOrd="1" presId="urn:microsoft.com/office/officeart/2005/8/layout/list1"/>
    <dgm:cxn modelId="{53BD86DD-522A-4F18-B385-82EF37D9C133}" type="presOf" srcId="{DF4F06DB-249A-44BA-A858-852AF43F6A5D}" destId="{6A27C906-A2BB-4D2C-A939-F73C95FD3666}" srcOrd="0" destOrd="0" presId="urn:microsoft.com/office/officeart/2005/8/layout/list1"/>
    <dgm:cxn modelId="{35A2CFE3-7C3A-4F1C-BF58-2E8EF3DE26B1}" srcId="{A2409B96-D7E2-4070-B793-03CF84600D9C}" destId="{3A25BF33-7E22-4512-8C04-EB743A95E9A5}" srcOrd="1" destOrd="0" parTransId="{2CBA73A6-CF1F-4390-91E6-9167D78C234B}" sibTransId="{5C04B429-E2F8-4EA5-A563-1785D950F539}"/>
    <dgm:cxn modelId="{75D029E8-7EED-49FC-A8AE-9BE7C9E5EE73}" type="presOf" srcId="{283AEC5B-83AC-4540-A711-7F7555AA174D}" destId="{4FE54766-0D6E-4462-87D3-8447B8449678}" srcOrd="0" destOrd="2" presId="urn:microsoft.com/office/officeart/2005/8/layout/list1"/>
    <dgm:cxn modelId="{7E258FF0-3F37-4789-BE08-5CE156C2C99E}" srcId="{DF4F06DB-249A-44BA-A858-852AF43F6A5D}" destId="{A2409B96-D7E2-4070-B793-03CF84600D9C}" srcOrd="0" destOrd="0" parTransId="{2FAB44F5-9FA0-4247-998C-D7D9AE853074}" sibTransId="{6258107B-2381-4E35-888F-78ACF0CC9FE1}"/>
    <dgm:cxn modelId="{769D20FE-3554-4F5C-810F-EA0995DD969F}" type="presOf" srcId="{A2409B96-D7E2-4070-B793-03CF84600D9C}" destId="{B42C187E-86F0-4BC9-834B-3ACF2BBB2535}" srcOrd="1" destOrd="0" presId="urn:microsoft.com/office/officeart/2005/8/layout/list1"/>
    <dgm:cxn modelId="{4917B342-87CD-44F0-BA8A-99B47ACBF250}" type="presParOf" srcId="{6A27C906-A2BB-4D2C-A939-F73C95FD3666}" destId="{E0B6FFEF-EEB3-46D0-9135-74B3AA33DE7B}" srcOrd="0" destOrd="0" presId="urn:microsoft.com/office/officeart/2005/8/layout/list1"/>
    <dgm:cxn modelId="{92BC0CD7-55B8-49D7-A4FF-DD76C3B56B70}" type="presParOf" srcId="{E0B6FFEF-EEB3-46D0-9135-74B3AA33DE7B}" destId="{4E7D9613-A6EF-44F1-8239-7E034A48AF91}" srcOrd="0" destOrd="0" presId="urn:microsoft.com/office/officeart/2005/8/layout/list1"/>
    <dgm:cxn modelId="{4DBA5A8F-2104-4D6D-9556-ACA0521E90A1}" type="presParOf" srcId="{E0B6FFEF-EEB3-46D0-9135-74B3AA33DE7B}" destId="{B42C187E-86F0-4BC9-834B-3ACF2BBB2535}" srcOrd="1" destOrd="0" presId="urn:microsoft.com/office/officeart/2005/8/layout/list1"/>
    <dgm:cxn modelId="{507DA0E8-FDE4-41DD-BF86-844DCBA65673}" type="presParOf" srcId="{6A27C906-A2BB-4D2C-A939-F73C95FD3666}" destId="{84F4C1FE-ADEF-4FDE-9EEC-211262163A84}" srcOrd="1" destOrd="0" presId="urn:microsoft.com/office/officeart/2005/8/layout/list1"/>
    <dgm:cxn modelId="{72B48E73-0F22-4C63-A428-FF44B3C7D167}" type="presParOf" srcId="{6A27C906-A2BB-4D2C-A939-F73C95FD3666}" destId="{4FE54766-0D6E-4462-87D3-8447B8449678}" srcOrd="2" destOrd="0" presId="urn:microsoft.com/office/officeart/2005/8/layout/list1"/>
    <dgm:cxn modelId="{043E34CF-0447-4212-9A72-6899BB75D516}" type="presParOf" srcId="{6A27C906-A2BB-4D2C-A939-F73C95FD3666}" destId="{3B59E64D-8D7A-4C13-A774-FB3BAF6608AC}" srcOrd="3" destOrd="0" presId="urn:microsoft.com/office/officeart/2005/8/layout/list1"/>
    <dgm:cxn modelId="{93A21250-389D-4701-922A-963B0442BF2E}" type="presParOf" srcId="{6A27C906-A2BB-4D2C-A939-F73C95FD3666}" destId="{F9AD873C-D1AB-420C-8D47-11F059D7FBAC}" srcOrd="4" destOrd="0" presId="urn:microsoft.com/office/officeart/2005/8/layout/list1"/>
    <dgm:cxn modelId="{51364371-C7B9-4E2D-A282-2E5910558725}" type="presParOf" srcId="{F9AD873C-D1AB-420C-8D47-11F059D7FBAC}" destId="{4F8583A2-6BD8-4B77-915E-16BA782996C7}" srcOrd="0" destOrd="0" presId="urn:microsoft.com/office/officeart/2005/8/layout/list1"/>
    <dgm:cxn modelId="{DADB006F-52F8-4842-A7A2-41F6A411A8D5}" type="presParOf" srcId="{F9AD873C-D1AB-420C-8D47-11F059D7FBAC}" destId="{AAC33A75-00B6-4908-8085-84311C311280}" srcOrd="1" destOrd="0" presId="urn:microsoft.com/office/officeart/2005/8/layout/list1"/>
    <dgm:cxn modelId="{BACE09CE-1658-4E94-B6C6-28E4BF0E5E61}" type="presParOf" srcId="{6A27C906-A2BB-4D2C-A939-F73C95FD3666}" destId="{C1CB15F3-D492-44F0-A02A-9A8E293F93E6}" srcOrd="5" destOrd="0" presId="urn:microsoft.com/office/officeart/2005/8/layout/list1"/>
    <dgm:cxn modelId="{ECE75B10-724B-42B1-B6F7-A241A9940F0E}" type="presParOf" srcId="{6A27C906-A2BB-4D2C-A939-F73C95FD3666}" destId="{C8C040E0-4AE7-41EF-A6E2-103EF1846E13}"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9A52862-8BC8-4AAB-BAE0-74259092040A}"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185D29B7-C8F5-4DBC-A055-A65926B329F9}">
      <dgm:prSet custT="1"/>
      <dgm:spPr/>
      <dgm:t>
        <a:bodyPr/>
        <a:lstStyle/>
        <a:p>
          <a:pPr>
            <a:lnSpc>
              <a:spcPct val="100000"/>
            </a:lnSpc>
          </a:pPr>
          <a:r>
            <a:rPr lang="en-GB" sz="1800" b="1" dirty="0"/>
            <a:t>Ensures Quality</a:t>
          </a:r>
          <a:r>
            <a:rPr lang="en-GB" sz="1800" dirty="0"/>
            <a:t>: Testing helps ensure that the software product is of high quality and performs reliably under all expected conditions.​</a:t>
          </a:r>
          <a:endParaRPr lang="en-US" sz="1800" dirty="0"/>
        </a:p>
      </dgm:t>
    </dgm:pt>
    <dgm:pt modelId="{07623774-2C68-4AF0-B025-A1131D5BEF61}" type="parTrans" cxnId="{62D227B1-309E-433B-B64A-377DE5A4806D}">
      <dgm:prSet/>
      <dgm:spPr/>
      <dgm:t>
        <a:bodyPr/>
        <a:lstStyle/>
        <a:p>
          <a:endParaRPr lang="en-US"/>
        </a:p>
      </dgm:t>
    </dgm:pt>
    <dgm:pt modelId="{9DCB3F10-E26B-4446-9749-DD7424410565}" type="sibTrans" cxnId="{62D227B1-309E-433B-B64A-377DE5A4806D}">
      <dgm:prSet/>
      <dgm:spPr/>
      <dgm:t>
        <a:bodyPr/>
        <a:lstStyle/>
        <a:p>
          <a:pPr>
            <a:lnSpc>
              <a:spcPct val="100000"/>
            </a:lnSpc>
          </a:pPr>
          <a:endParaRPr lang="en-US"/>
        </a:p>
      </dgm:t>
    </dgm:pt>
    <dgm:pt modelId="{767E49FE-A24A-4FCD-AE64-95AC386B98F0}">
      <dgm:prSet custT="1"/>
      <dgm:spPr/>
      <dgm:t>
        <a:bodyPr/>
        <a:lstStyle/>
        <a:p>
          <a:pPr>
            <a:lnSpc>
              <a:spcPct val="100000"/>
            </a:lnSpc>
          </a:pPr>
          <a:r>
            <a:rPr lang="en-GB" sz="1800" b="1" dirty="0"/>
            <a:t>Detects Defects Early: </a:t>
          </a:r>
          <a:r>
            <a:rPr lang="en-GB" sz="1800" dirty="0"/>
            <a:t>It identifies bugs and issues early in the development cycle, reducing the cost and effort of fixing them later.​</a:t>
          </a:r>
          <a:endParaRPr lang="en-US" sz="1800" dirty="0"/>
        </a:p>
      </dgm:t>
    </dgm:pt>
    <dgm:pt modelId="{269B8A37-77DD-4392-99E9-33AE48042E6E}" type="parTrans" cxnId="{57AE1430-F4B8-41C1-805A-3F5EC02B28F1}">
      <dgm:prSet/>
      <dgm:spPr/>
      <dgm:t>
        <a:bodyPr/>
        <a:lstStyle/>
        <a:p>
          <a:endParaRPr lang="en-US"/>
        </a:p>
      </dgm:t>
    </dgm:pt>
    <dgm:pt modelId="{1CA36A7E-CFE5-467E-955B-D300B7AF60A2}" type="sibTrans" cxnId="{57AE1430-F4B8-41C1-805A-3F5EC02B28F1}">
      <dgm:prSet/>
      <dgm:spPr/>
      <dgm:t>
        <a:bodyPr/>
        <a:lstStyle/>
        <a:p>
          <a:pPr>
            <a:lnSpc>
              <a:spcPct val="100000"/>
            </a:lnSpc>
          </a:pPr>
          <a:endParaRPr lang="en-US"/>
        </a:p>
      </dgm:t>
    </dgm:pt>
    <dgm:pt modelId="{026B7834-257A-4970-A8D4-4E7B713CFCE3}">
      <dgm:prSet custT="1"/>
      <dgm:spPr/>
      <dgm:t>
        <a:bodyPr/>
        <a:lstStyle/>
        <a:p>
          <a:pPr>
            <a:lnSpc>
              <a:spcPct val="100000"/>
            </a:lnSpc>
          </a:pPr>
          <a:r>
            <a:rPr lang="en-GB" sz="1800" b="1" dirty="0"/>
            <a:t>Validates Functionality: </a:t>
          </a:r>
          <a:r>
            <a:rPr lang="en-GB" sz="1800" dirty="0"/>
            <a:t>Confirms that the software behaves as intended and meets the business and technical requirements.​</a:t>
          </a:r>
          <a:endParaRPr lang="en-US" sz="1800" dirty="0"/>
        </a:p>
      </dgm:t>
    </dgm:pt>
    <dgm:pt modelId="{2991101D-0B28-41D4-8F1A-C451DA12DA78}" type="parTrans" cxnId="{4BFAC2CB-DDCC-4455-9137-62C9AB0A99D4}">
      <dgm:prSet/>
      <dgm:spPr/>
      <dgm:t>
        <a:bodyPr/>
        <a:lstStyle/>
        <a:p>
          <a:endParaRPr lang="en-US"/>
        </a:p>
      </dgm:t>
    </dgm:pt>
    <dgm:pt modelId="{8CA88981-44EE-4F22-BBB3-77240D4ECBFC}" type="sibTrans" cxnId="{4BFAC2CB-DDCC-4455-9137-62C9AB0A99D4}">
      <dgm:prSet/>
      <dgm:spPr/>
      <dgm:t>
        <a:bodyPr/>
        <a:lstStyle/>
        <a:p>
          <a:pPr>
            <a:lnSpc>
              <a:spcPct val="100000"/>
            </a:lnSpc>
          </a:pPr>
          <a:endParaRPr lang="en-US"/>
        </a:p>
      </dgm:t>
    </dgm:pt>
    <dgm:pt modelId="{0EC10EB1-8CD5-4214-8066-08556B09F293}">
      <dgm:prSet custT="1"/>
      <dgm:spPr/>
      <dgm:t>
        <a:bodyPr/>
        <a:lstStyle/>
        <a:p>
          <a:pPr>
            <a:lnSpc>
              <a:spcPct val="100000"/>
            </a:lnSpc>
          </a:pPr>
          <a:r>
            <a:rPr lang="en-GB" sz="1800" b="1" dirty="0"/>
            <a:t>Improves User Experience</a:t>
          </a:r>
          <a:r>
            <a:rPr lang="en-GB" sz="1800" dirty="0"/>
            <a:t>: Helps deliver a smooth and bug-free experience, enhancing customer satisfaction.​</a:t>
          </a:r>
          <a:endParaRPr lang="en-US" sz="1800" dirty="0"/>
        </a:p>
      </dgm:t>
    </dgm:pt>
    <dgm:pt modelId="{53107831-C59D-44FF-825C-E6E4D7B5B3A0}" type="parTrans" cxnId="{0E15FB59-980E-43A7-98EA-1C4CAD715D33}">
      <dgm:prSet/>
      <dgm:spPr/>
      <dgm:t>
        <a:bodyPr/>
        <a:lstStyle/>
        <a:p>
          <a:endParaRPr lang="en-US"/>
        </a:p>
      </dgm:t>
    </dgm:pt>
    <dgm:pt modelId="{1FC501C5-D9B2-4CE9-9859-2C425A9D0820}" type="sibTrans" cxnId="{0E15FB59-980E-43A7-98EA-1C4CAD715D33}">
      <dgm:prSet/>
      <dgm:spPr/>
      <dgm:t>
        <a:bodyPr/>
        <a:lstStyle/>
        <a:p>
          <a:pPr>
            <a:lnSpc>
              <a:spcPct val="100000"/>
            </a:lnSpc>
          </a:pPr>
          <a:endParaRPr lang="en-US"/>
        </a:p>
      </dgm:t>
    </dgm:pt>
    <dgm:pt modelId="{8B4C1FBB-E7A0-4860-B2BA-98D42C8B6446}">
      <dgm:prSet custT="1"/>
      <dgm:spPr/>
      <dgm:t>
        <a:bodyPr/>
        <a:lstStyle/>
        <a:p>
          <a:pPr>
            <a:lnSpc>
              <a:spcPct val="100000"/>
            </a:lnSpc>
          </a:pPr>
          <a:r>
            <a:rPr lang="en-GB" sz="1800" b="1" dirty="0"/>
            <a:t>Ensures Security</a:t>
          </a:r>
          <a:r>
            <a:rPr lang="en-GB" sz="1800" dirty="0"/>
            <a:t>: Testing uncovers vulnerabilities and security flaws to prevent potential data breaches and attacks.​</a:t>
          </a:r>
          <a:endParaRPr lang="en-US" sz="1800" dirty="0"/>
        </a:p>
      </dgm:t>
    </dgm:pt>
    <dgm:pt modelId="{18F2F17F-5014-4025-BDB9-9190B4794B49}" type="parTrans" cxnId="{80C90840-4E55-4D78-BBE9-05A41E4CC725}">
      <dgm:prSet/>
      <dgm:spPr/>
      <dgm:t>
        <a:bodyPr/>
        <a:lstStyle/>
        <a:p>
          <a:endParaRPr lang="en-US"/>
        </a:p>
      </dgm:t>
    </dgm:pt>
    <dgm:pt modelId="{33775CBD-ACF2-4228-BD1C-99792C5A4F57}" type="sibTrans" cxnId="{80C90840-4E55-4D78-BBE9-05A41E4CC725}">
      <dgm:prSet/>
      <dgm:spPr/>
      <dgm:t>
        <a:bodyPr/>
        <a:lstStyle/>
        <a:p>
          <a:pPr>
            <a:lnSpc>
              <a:spcPct val="100000"/>
            </a:lnSpc>
          </a:pPr>
          <a:endParaRPr lang="en-US"/>
        </a:p>
      </dgm:t>
    </dgm:pt>
    <dgm:pt modelId="{BDE4293B-E933-40D1-A0A8-E8F1F18CCF56}">
      <dgm:prSet custT="1"/>
      <dgm:spPr/>
      <dgm:t>
        <a:bodyPr/>
        <a:lstStyle/>
        <a:p>
          <a:pPr>
            <a:lnSpc>
              <a:spcPct val="100000"/>
            </a:lnSpc>
          </a:pPr>
          <a:r>
            <a:rPr lang="en-GB" sz="1800" b="1" dirty="0"/>
            <a:t>Supports Continuous Improvement</a:t>
          </a:r>
          <a:r>
            <a:rPr lang="en-GB" sz="1800" dirty="0"/>
            <a:t>: Provides feedback to developers for continuous product enhancements.​</a:t>
          </a:r>
          <a:endParaRPr lang="en-US" sz="1800" dirty="0"/>
        </a:p>
      </dgm:t>
    </dgm:pt>
    <dgm:pt modelId="{8403896F-CEB8-4DBE-9FC0-8F8843376087}" type="parTrans" cxnId="{DD94BC56-5B8D-45CE-AB99-C020CE8ED9B4}">
      <dgm:prSet/>
      <dgm:spPr/>
      <dgm:t>
        <a:bodyPr/>
        <a:lstStyle/>
        <a:p>
          <a:endParaRPr lang="en-US"/>
        </a:p>
      </dgm:t>
    </dgm:pt>
    <dgm:pt modelId="{AE0170B7-E347-447E-AB15-FF02BB403A71}" type="sibTrans" cxnId="{DD94BC56-5B8D-45CE-AB99-C020CE8ED9B4}">
      <dgm:prSet/>
      <dgm:spPr/>
      <dgm:t>
        <a:bodyPr/>
        <a:lstStyle/>
        <a:p>
          <a:pPr>
            <a:lnSpc>
              <a:spcPct val="100000"/>
            </a:lnSpc>
          </a:pPr>
          <a:endParaRPr lang="en-US"/>
        </a:p>
      </dgm:t>
    </dgm:pt>
    <dgm:pt modelId="{857797F1-0AB8-4B9F-A59C-89E7DC3F7245}">
      <dgm:prSet custT="1"/>
      <dgm:spPr/>
      <dgm:t>
        <a:bodyPr/>
        <a:lstStyle/>
        <a:p>
          <a:pPr>
            <a:lnSpc>
              <a:spcPct val="100000"/>
            </a:lnSpc>
          </a:pPr>
          <a:r>
            <a:rPr lang="en-GB" sz="1800" b="1" dirty="0"/>
            <a:t>Compliance &amp; Standards</a:t>
          </a:r>
          <a:r>
            <a:rPr lang="en-GB" sz="1800" dirty="0"/>
            <a:t>: Helps meet regulatory or industry standards, especially in domains like finance, healthcare, and aviation.​</a:t>
          </a:r>
          <a:endParaRPr lang="en-US" sz="1800" dirty="0"/>
        </a:p>
      </dgm:t>
    </dgm:pt>
    <dgm:pt modelId="{72B68A5F-F2EB-4836-B317-7A16EDBE0889}" type="parTrans" cxnId="{6E5A6576-8F67-4C15-B701-BC39BDBBBFFD}">
      <dgm:prSet/>
      <dgm:spPr/>
      <dgm:t>
        <a:bodyPr/>
        <a:lstStyle/>
        <a:p>
          <a:endParaRPr lang="en-US"/>
        </a:p>
      </dgm:t>
    </dgm:pt>
    <dgm:pt modelId="{C0DCB476-DCA4-48BC-AAA8-921297927ECF}" type="sibTrans" cxnId="{6E5A6576-8F67-4C15-B701-BC39BDBBBFFD}">
      <dgm:prSet/>
      <dgm:spPr/>
      <dgm:t>
        <a:bodyPr/>
        <a:lstStyle/>
        <a:p>
          <a:endParaRPr lang="en-US"/>
        </a:p>
      </dgm:t>
    </dgm:pt>
    <dgm:pt modelId="{C4FED72F-A4C8-4D75-A365-C0377D1884BF}" type="pres">
      <dgm:prSet presAssocID="{89A52862-8BC8-4AAB-BAE0-74259092040A}" presName="root" presStyleCnt="0">
        <dgm:presLayoutVars>
          <dgm:dir/>
          <dgm:resizeHandles val="exact"/>
        </dgm:presLayoutVars>
      </dgm:prSet>
      <dgm:spPr/>
    </dgm:pt>
    <dgm:pt modelId="{73AB073D-DEAE-482E-9E38-AC8AB742E66D}" type="pres">
      <dgm:prSet presAssocID="{89A52862-8BC8-4AAB-BAE0-74259092040A}" presName="container" presStyleCnt="0">
        <dgm:presLayoutVars>
          <dgm:dir/>
          <dgm:resizeHandles val="exact"/>
        </dgm:presLayoutVars>
      </dgm:prSet>
      <dgm:spPr/>
    </dgm:pt>
    <dgm:pt modelId="{177FD0F6-ED34-4DB3-86EC-7ECAD00C5BEF}" type="pres">
      <dgm:prSet presAssocID="{185D29B7-C8F5-4DBC-A055-A65926B329F9}" presName="compNode" presStyleCnt="0"/>
      <dgm:spPr/>
    </dgm:pt>
    <dgm:pt modelId="{59616E07-6901-4B91-BF16-09E205FED1DA}" type="pres">
      <dgm:prSet presAssocID="{185D29B7-C8F5-4DBC-A055-A65926B329F9}" presName="iconBgRect" presStyleLbl="bgShp" presStyleIdx="0" presStyleCnt="7" custLinFactY="-12165" custLinFactNeighborX="-2387" custLinFactNeighborY="-100000"/>
      <dgm:spPr/>
    </dgm:pt>
    <dgm:pt modelId="{B4BA3159-07BA-4BAD-B8AB-25B238F1BF22}" type="pres">
      <dgm:prSet presAssocID="{185D29B7-C8F5-4DBC-A055-A65926B329F9}" presName="iconRect" presStyleLbl="node1" presStyleIdx="0" presStyleCnt="7" custLinFactNeighborX="-4060" custLinFactNeighborY="-55751"/>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IV"/>
        </a:ext>
      </dgm:extLst>
    </dgm:pt>
    <dgm:pt modelId="{3874614E-1324-4C26-9B01-02922C8F0D3E}" type="pres">
      <dgm:prSet presAssocID="{185D29B7-C8F5-4DBC-A055-A65926B329F9}" presName="spaceRect" presStyleCnt="0"/>
      <dgm:spPr/>
    </dgm:pt>
    <dgm:pt modelId="{46D4CC41-91D3-472E-8AC1-59B79B5FD556}" type="pres">
      <dgm:prSet presAssocID="{185D29B7-C8F5-4DBC-A055-A65926B329F9}" presName="textRect" presStyleLbl="revTx" presStyleIdx="0" presStyleCnt="7">
        <dgm:presLayoutVars>
          <dgm:chMax val="1"/>
          <dgm:chPref val="1"/>
        </dgm:presLayoutVars>
      </dgm:prSet>
      <dgm:spPr/>
    </dgm:pt>
    <dgm:pt modelId="{BB3F6953-6B4C-45C0-A9AC-EB4C7453194A}" type="pres">
      <dgm:prSet presAssocID="{9DCB3F10-E26B-4446-9749-DD7424410565}" presName="sibTrans" presStyleLbl="sibTrans2D1" presStyleIdx="0" presStyleCnt="0"/>
      <dgm:spPr/>
    </dgm:pt>
    <dgm:pt modelId="{0DEE22D0-F24C-4115-A4C4-9647C9CE2FE8}" type="pres">
      <dgm:prSet presAssocID="{767E49FE-A24A-4FCD-AE64-95AC386B98F0}" presName="compNode" presStyleCnt="0"/>
      <dgm:spPr/>
    </dgm:pt>
    <dgm:pt modelId="{745B0DD1-4F6C-4B7F-9330-529939FCE5FA}" type="pres">
      <dgm:prSet presAssocID="{767E49FE-A24A-4FCD-AE64-95AC386B98F0}" presName="iconBgRect" presStyleLbl="bgShp" presStyleIdx="1" presStyleCnt="7"/>
      <dgm:spPr/>
    </dgm:pt>
    <dgm:pt modelId="{0B6897F7-AE0F-42C9-A6FF-C6E49ACA3608}" type="pres">
      <dgm:prSet presAssocID="{767E49FE-A24A-4FCD-AE64-95AC386B98F0}" presName="iconRect" presStyleLbl="node1" presStyleIdx="1" presStyleCnt="7"/>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ug"/>
        </a:ext>
      </dgm:extLst>
    </dgm:pt>
    <dgm:pt modelId="{A452B8B3-6EEA-47F6-83D4-B8852FCE6045}" type="pres">
      <dgm:prSet presAssocID="{767E49FE-A24A-4FCD-AE64-95AC386B98F0}" presName="spaceRect" presStyleCnt="0"/>
      <dgm:spPr/>
    </dgm:pt>
    <dgm:pt modelId="{896C5AB2-6C82-42B6-9BB8-E79A6CCA5EEA}" type="pres">
      <dgm:prSet presAssocID="{767E49FE-A24A-4FCD-AE64-95AC386B98F0}" presName="textRect" presStyleLbl="revTx" presStyleIdx="1" presStyleCnt="7">
        <dgm:presLayoutVars>
          <dgm:chMax val="1"/>
          <dgm:chPref val="1"/>
        </dgm:presLayoutVars>
      </dgm:prSet>
      <dgm:spPr/>
    </dgm:pt>
    <dgm:pt modelId="{38368A5C-7418-4E09-85DA-5526CB852087}" type="pres">
      <dgm:prSet presAssocID="{1CA36A7E-CFE5-467E-955B-D300B7AF60A2}" presName="sibTrans" presStyleLbl="sibTrans2D1" presStyleIdx="0" presStyleCnt="0"/>
      <dgm:spPr/>
    </dgm:pt>
    <dgm:pt modelId="{D150EE29-5036-4E5C-865F-39F330089E89}" type="pres">
      <dgm:prSet presAssocID="{026B7834-257A-4970-A8D4-4E7B713CFCE3}" presName="compNode" presStyleCnt="0"/>
      <dgm:spPr/>
    </dgm:pt>
    <dgm:pt modelId="{39A9F3ED-F706-4D40-9B48-36C876ECBC32}" type="pres">
      <dgm:prSet presAssocID="{026B7834-257A-4970-A8D4-4E7B713CFCE3}" presName="iconBgRect" presStyleLbl="bgShp" presStyleIdx="2" presStyleCnt="7"/>
      <dgm:spPr/>
    </dgm:pt>
    <dgm:pt modelId="{50A9F137-306B-4217-B0F3-DF8516000F1D}" type="pres">
      <dgm:prSet presAssocID="{026B7834-257A-4970-A8D4-4E7B713CFCE3}" presName="iconRect" presStyleLbl="node1" presStyleIdx="2" presStyleCnt="7"/>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Web Design"/>
        </a:ext>
      </dgm:extLst>
    </dgm:pt>
    <dgm:pt modelId="{73D87044-6C37-45B8-8A8E-5C015F450B64}" type="pres">
      <dgm:prSet presAssocID="{026B7834-257A-4970-A8D4-4E7B713CFCE3}" presName="spaceRect" presStyleCnt="0"/>
      <dgm:spPr/>
    </dgm:pt>
    <dgm:pt modelId="{52646BAB-53A8-4F15-9DA7-86C9F2FD1699}" type="pres">
      <dgm:prSet presAssocID="{026B7834-257A-4970-A8D4-4E7B713CFCE3}" presName="textRect" presStyleLbl="revTx" presStyleIdx="2" presStyleCnt="7">
        <dgm:presLayoutVars>
          <dgm:chMax val="1"/>
          <dgm:chPref val="1"/>
        </dgm:presLayoutVars>
      </dgm:prSet>
      <dgm:spPr/>
    </dgm:pt>
    <dgm:pt modelId="{FF71D7F4-F8E6-44EB-984B-2CA738F23271}" type="pres">
      <dgm:prSet presAssocID="{8CA88981-44EE-4F22-BBB3-77240D4ECBFC}" presName="sibTrans" presStyleLbl="sibTrans2D1" presStyleIdx="0" presStyleCnt="0"/>
      <dgm:spPr/>
    </dgm:pt>
    <dgm:pt modelId="{D080A047-B88A-4262-8A51-4E076F4DFD5D}" type="pres">
      <dgm:prSet presAssocID="{0EC10EB1-8CD5-4214-8066-08556B09F293}" presName="compNode" presStyleCnt="0"/>
      <dgm:spPr/>
    </dgm:pt>
    <dgm:pt modelId="{F9302480-E0B3-411B-9496-89EB4633F2CE}" type="pres">
      <dgm:prSet presAssocID="{0EC10EB1-8CD5-4214-8066-08556B09F293}" presName="iconBgRect" presStyleLbl="bgShp" presStyleIdx="3" presStyleCnt="7"/>
      <dgm:spPr/>
    </dgm:pt>
    <dgm:pt modelId="{50732EC4-E06D-4CB6-ADB7-2AAFB6A0D942}" type="pres">
      <dgm:prSet presAssocID="{0EC10EB1-8CD5-4214-8066-08556B09F293}" presName="iconRect" presStyleLbl="node1" presStyleIdx="3" presStyleCnt="7"/>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Bug under Magnifying Glass"/>
        </a:ext>
      </dgm:extLst>
    </dgm:pt>
    <dgm:pt modelId="{F3D18807-F3F8-4498-B71F-EA2C48AB89D6}" type="pres">
      <dgm:prSet presAssocID="{0EC10EB1-8CD5-4214-8066-08556B09F293}" presName="spaceRect" presStyleCnt="0"/>
      <dgm:spPr/>
    </dgm:pt>
    <dgm:pt modelId="{11613DDE-05FB-499D-94D1-FA5C2F51E56B}" type="pres">
      <dgm:prSet presAssocID="{0EC10EB1-8CD5-4214-8066-08556B09F293}" presName="textRect" presStyleLbl="revTx" presStyleIdx="3" presStyleCnt="7">
        <dgm:presLayoutVars>
          <dgm:chMax val="1"/>
          <dgm:chPref val="1"/>
        </dgm:presLayoutVars>
      </dgm:prSet>
      <dgm:spPr/>
    </dgm:pt>
    <dgm:pt modelId="{6844E741-FEFE-492E-994C-3DA4A5231092}" type="pres">
      <dgm:prSet presAssocID="{1FC501C5-D9B2-4CE9-9859-2C425A9D0820}" presName="sibTrans" presStyleLbl="sibTrans2D1" presStyleIdx="0" presStyleCnt="0"/>
      <dgm:spPr/>
    </dgm:pt>
    <dgm:pt modelId="{A154D14D-6BD7-42E1-92E4-86AEE73BACE9}" type="pres">
      <dgm:prSet presAssocID="{8B4C1FBB-E7A0-4860-B2BA-98D42C8B6446}" presName="compNode" presStyleCnt="0"/>
      <dgm:spPr/>
    </dgm:pt>
    <dgm:pt modelId="{AF42480C-463D-4955-B29C-48F96EB5E177}" type="pres">
      <dgm:prSet presAssocID="{8B4C1FBB-E7A0-4860-B2BA-98D42C8B6446}" presName="iconBgRect" presStyleLbl="bgShp" presStyleIdx="4" presStyleCnt="7" custLinFactY="10972" custLinFactNeighborY="100000"/>
      <dgm:spPr/>
    </dgm:pt>
    <dgm:pt modelId="{86E3FC47-FB13-42DA-B1AA-8ABF11E10E36}" type="pres">
      <dgm:prSet presAssocID="{8B4C1FBB-E7A0-4860-B2BA-98D42C8B6446}" presName="iconRect" presStyleLbl="node1" presStyleIdx="4" presStyleCnt="7" custLinFactY="72815" custLinFactNeighborX="2057" custLinFactNeighborY="100000"/>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Lock"/>
        </a:ext>
      </dgm:extLst>
    </dgm:pt>
    <dgm:pt modelId="{330AEFA1-A1D9-4E03-9C68-BB8144D9B0C0}" type="pres">
      <dgm:prSet presAssocID="{8B4C1FBB-E7A0-4860-B2BA-98D42C8B6446}" presName="spaceRect" presStyleCnt="0"/>
      <dgm:spPr/>
    </dgm:pt>
    <dgm:pt modelId="{BEB933FA-B5B7-4BF7-812D-FB41B6F2C6B0}" type="pres">
      <dgm:prSet presAssocID="{8B4C1FBB-E7A0-4860-B2BA-98D42C8B6446}" presName="textRect" presStyleLbl="revTx" presStyleIdx="4" presStyleCnt="7" custLinFactY="2619" custLinFactNeighborX="1012" custLinFactNeighborY="100000">
        <dgm:presLayoutVars>
          <dgm:chMax val="1"/>
          <dgm:chPref val="1"/>
        </dgm:presLayoutVars>
      </dgm:prSet>
      <dgm:spPr/>
    </dgm:pt>
    <dgm:pt modelId="{78CF9DB2-C51E-4403-84EB-32154CD7616E}" type="pres">
      <dgm:prSet presAssocID="{33775CBD-ACF2-4228-BD1C-99792C5A4F57}" presName="sibTrans" presStyleLbl="sibTrans2D1" presStyleIdx="0" presStyleCnt="0"/>
      <dgm:spPr/>
    </dgm:pt>
    <dgm:pt modelId="{F3445A16-BACA-4A45-9ED7-BCB9815D35D1}" type="pres">
      <dgm:prSet presAssocID="{BDE4293B-E933-40D1-A0A8-E8F1F18CCF56}" presName="compNode" presStyleCnt="0"/>
      <dgm:spPr/>
    </dgm:pt>
    <dgm:pt modelId="{AC9DD151-50C8-4311-BBB1-F4E919428660}" type="pres">
      <dgm:prSet presAssocID="{BDE4293B-E933-40D1-A0A8-E8F1F18CCF56}" presName="iconBgRect" presStyleLbl="bgShp" presStyleIdx="5" presStyleCnt="7" custLinFactY="33644" custLinFactNeighborX="2386" custLinFactNeighborY="100000"/>
      <dgm:spPr/>
    </dgm:pt>
    <dgm:pt modelId="{51210371-5A69-457E-9113-905A536315EC}" type="pres">
      <dgm:prSet presAssocID="{BDE4293B-E933-40D1-A0A8-E8F1F18CCF56}" presName="iconRect" presStyleLbl="node1" presStyleIdx="5" presStyleCnt="7" custLinFactY="100000" custLinFactNeighborX="14401" custLinFactNeighborY="120134"/>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Robot"/>
        </a:ext>
      </dgm:extLst>
    </dgm:pt>
    <dgm:pt modelId="{F3EBFF0C-2DDC-4655-935D-DBE1CF29D128}" type="pres">
      <dgm:prSet presAssocID="{BDE4293B-E933-40D1-A0A8-E8F1F18CCF56}" presName="spaceRect" presStyleCnt="0"/>
      <dgm:spPr/>
    </dgm:pt>
    <dgm:pt modelId="{990C1F95-4D7E-4C91-A46A-4505F9777C6E}" type="pres">
      <dgm:prSet presAssocID="{BDE4293B-E933-40D1-A0A8-E8F1F18CCF56}" presName="textRect" presStyleLbl="revTx" presStyleIdx="5" presStyleCnt="7" custLinFactY="30064" custLinFactNeighborX="-506" custLinFactNeighborY="100000">
        <dgm:presLayoutVars>
          <dgm:chMax val="1"/>
          <dgm:chPref val="1"/>
        </dgm:presLayoutVars>
      </dgm:prSet>
      <dgm:spPr/>
    </dgm:pt>
    <dgm:pt modelId="{1A96951D-E859-44B8-9BB2-003AEC4FB14A}" type="pres">
      <dgm:prSet presAssocID="{AE0170B7-E347-447E-AB15-FF02BB403A71}" presName="sibTrans" presStyleLbl="sibTrans2D1" presStyleIdx="0" presStyleCnt="0"/>
      <dgm:spPr/>
    </dgm:pt>
    <dgm:pt modelId="{12D4E7FA-0ACE-4CCB-87BA-649F2DCD75C0}" type="pres">
      <dgm:prSet presAssocID="{857797F1-0AB8-4B9F-A59C-89E7DC3F7245}" presName="compNode" presStyleCnt="0"/>
      <dgm:spPr/>
    </dgm:pt>
    <dgm:pt modelId="{54B696F8-6711-4267-AC23-6153EF3B1620}" type="pres">
      <dgm:prSet presAssocID="{857797F1-0AB8-4B9F-A59C-89E7DC3F7245}" presName="iconBgRect" presStyleLbl="bgShp" presStyleIdx="6" presStyleCnt="7"/>
      <dgm:spPr/>
    </dgm:pt>
    <dgm:pt modelId="{435A5F98-48F7-47CC-8C58-162130DA4888}" type="pres">
      <dgm:prSet presAssocID="{857797F1-0AB8-4B9F-A59C-89E7DC3F7245}" presName="iconRect" presStyleLbl="node1" presStyleIdx="6" presStyleCnt="7"/>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dgm:spPr>
      <dgm:extLst>
        <a:ext uri="{E40237B7-FDA0-4F09-8148-C483321AD2D9}">
          <dgm14:cNvPr xmlns:dgm14="http://schemas.microsoft.com/office/drawing/2010/diagram" id="0" name="" descr="Pilot"/>
        </a:ext>
      </dgm:extLst>
    </dgm:pt>
    <dgm:pt modelId="{E4FDF4E9-941F-4708-92FA-9B1F7E03BAD6}" type="pres">
      <dgm:prSet presAssocID="{857797F1-0AB8-4B9F-A59C-89E7DC3F7245}" presName="spaceRect" presStyleCnt="0"/>
      <dgm:spPr/>
    </dgm:pt>
    <dgm:pt modelId="{0A69F972-65EF-4C48-BA7E-B7A9595B9E1D}" type="pres">
      <dgm:prSet presAssocID="{857797F1-0AB8-4B9F-A59C-89E7DC3F7245}" presName="textRect" presStyleLbl="revTx" presStyleIdx="6" presStyleCnt="7" custLinFactNeighborX="-2997" custLinFactNeighborY="28257">
        <dgm:presLayoutVars>
          <dgm:chMax val="1"/>
          <dgm:chPref val="1"/>
        </dgm:presLayoutVars>
      </dgm:prSet>
      <dgm:spPr/>
    </dgm:pt>
  </dgm:ptLst>
  <dgm:cxnLst>
    <dgm:cxn modelId="{A3642A11-DB41-4B25-8568-89DBAE6341AA}" type="presOf" srcId="{857797F1-0AB8-4B9F-A59C-89E7DC3F7245}" destId="{0A69F972-65EF-4C48-BA7E-B7A9595B9E1D}" srcOrd="0" destOrd="0" presId="urn:microsoft.com/office/officeart/2018/2/layout/IconCircleList"/>
    <dgm:cxn modelId="{B5BB0B18-1026-49AC-91F1-91EA2E1C72C8}" type="presOf" srcId="{1CA36A7E-CFE5-467E-955B-D300B7AF60A2}" destId="{38368A5C-7418-4E09-85DA-5526CB852087}" srcOrd="0" destOrd="0" presId="urn:microsoft.com/office/officeart/2018/2/layout/IconCircleList"/>
    <dgm:cxn modelId="{00EFB718-54D9-4CFC-A668-22F46F879240}" type="presOf" srcId="{9DCB3F10-E26B-4446-9749-DD7424410565}" destId="{BB3F6953-6B4C-45C0-A9AC-EB4C7453194A}" srcOrd="0" destOrd="0" presId="urn:microsoft.com/office/officeart/2018/2/layout/IconCircleList"/>
    <dgm:cxn modelId="{57AE1430-F4B8-41C1-805A-3F5EC02B28F1}" srcId="{89A52862-8BC8-4AAB-BAE0-74259092040A}" destId="{767E49FE-A24A-4FCD-AE64-95AC386B98F0}" srcOrd="1" destOrd="0" parTransId="{269B8A37-77DD-4392-99E9-33AE48042E6E}" sibTransId="{1CA36A7E-CFE5-467E-955B-D300B7AF60A2}"/>
    <dgm:cxn modelId="{80C90840-4E55-4D78-BBE9-05A41E4CC725}" srcId="{89A52862-8BC8-4AAB-BAE0-74259092040A}" destId="{8B4C1FBB-E7A0-4860-B2BA-98D42C8B6446}" srcOrd="4" destOrd="0" parTransId="{18F2F17F-5014-4025-BDB9-9190B4794B49}" sibTransId="{33775CBD-ACF2-4228-BD1C-99792C5A4F57}"/>
    <dgm:cxn modelId="{3E82064E-FDE7-4F8D-84AE-FD37F52A9000}" type="presOf" srcId="{33775CBD-ACF2-4228-BD1C-99792C5A4F57}" destId="{78CF9DB2-C51E-4403-84EB-32154CD7616E}" srcOrd="0" destOrd="0" presId="urn:microsoft.com/office/officeart/2018/2/layout/IconCircleList"/>
    <dgm:cxn modelId="{0D778172-6219-4955-8873-EBFEF80ED941}" type="presOf" srcId="{BDE4293B-E933-40D1-A0A8-E8F1F18CCF56}" destId="{990C1F95-4D7E-4C91-A46A-4505F9777C6E}" srcOrd="0" destOrd="0" presId="urn:microsoft.com/office/officeart/2018/2/layout/IconCircleList"/>
    <dgm:cxn modelId="{1DE4DF72-5EA7-4380-BE86-C356C3C2A400}" type="presOf" srcId="{767E49FE-A24A-4FCD-AE64-95AC386B98F0}" destId="{896C5AB2-6C82-42B6-9BB8-E79A6CCA5EEA}" srcOrd="0" destOrd="0" presId="urn:microsoft.com/office/officeart/2018/2/layout/IconCircleList"/>
    <dgm:cxn modelId="{CB912673-8A49-4FE5-BB93-22916E798671}" type="presOf" srcId="{026B7834-257A-4970-A8D4-4E7B713CFCE3}" destId="{52646BAB-53A8-4F15-9DA7-86C9F2FD1699}" srcOrd="0" destOrd="0" presId="urn:microsoft.com/office/officeart/2018/2/layout/IconCircleList"/>
    <dgm:cxn modelId="{51FFD874-24BD-48F6-9D69-1033CDF7F10D}" type="presOf" srcId="{0EC10EB1-8CD5-4214-8066-08556B09F293}" destId="{11613DDE-05FB-499D-94D1-FA5C2F51E56B}" srcOrd="0" destOrd="0" presId="urn:microsoft.com/office/officeart/2018/2/layout/IconCircleList"/>
    <dgm:cxn modelId="{6E5A6576-8F67-4C15-B701-BC39BDBBBFFD}" srcId="{89A52862-8BC8-4AAB-BAE0-74259092040A}" destId="{857797F1-0AB8-4B9F-A59C-89E7DC3F7245}" srcOrd="6" destOrd="0" parTransId="{72B68A5F-F2EB-4836-B317-7A16EDBE0889}" sibTransId="{C0DCB476-DCA4-48BC-AAA8-921297927ECF}"/>
    <dgm:cxn modelId="{DD94BC56-5B8D-45CE-AB99-C020CE8ED9B4}" srcId="{89A52862-8BC8-4AAB-BAE0-74259092040A}" destId="{BDE4293B-E933-40D1-A0A8-E8F1F18CCF56}" srcOrd="5" destOrd="0" parTransId="{8403896F-CEB8-4DBE-9FC0-8F8843376087}" sibTransId="{AE0170B7-E347-447E-AB15-FF02BB403A71}"/>
    <dgm:cxn modelId="{0E15FB59-980E-43A7-98EA-1C4CAD715D33}" srcId="{89A52862-8BC8-4AAB-BAE0-74259092040A}" destId="{0EC10EB1-8CD5-4214-8066-08556B09F293}" srcOrd="3" destOrd="0" parTransId="{53107831-C59D-44FF-825C-E6E4D7B5B3A0}" sibTransId="{1FC501C5-D9B2-4CE9-9859-2C425A9D0820}"/>
    <dgm:cxn modelId="{08CC8C90-CC94-470A-9D1C-FD835182E452}" type="presOf" srcId="{185D29B7-C8F5-4DBC-A055-A65926B329F9}" destId="{46D4CC41-91D3-472E-8AC1-59B79B5FD556}" srcOrd="0" destOrd="0" presId="urn:microsoft.com/office/officeart/2018/2/layout/IconCircleList"/>
    <dgm:cxn modelId="{C48CD394-376E-4D37-BB34-035888D013D7}" type="presOf" srcId="{1FC501C5-D9B2-4CE9-9859-2C425A9D0820}" destId="{6844E741-FEFE-492E-994C-3DA4A5231092}" srcOrd="0" destOrd="0" presId="urn:microsoft.com/office/officeart/2018/2/layout/IconCircleList"/>
    <dgm:cxn modelId="{62D227B1-309E-433B-B64A-377DE5A4806D}" srcId="{89A52862-8BC8-4AAB-BAE0-74259092040A}" destId="{185D29B7-C8F5-4DBC-A055-A65926B329F9}" srcOrd="0" destOrd="0" parTransId="{07623774-2C68-4AF0-B025-A1131D5BEF61}" sibTransId="{9DCB3F10-E26B-4446-9749-DD7424410565}"/>
    <dgm:cxn modelId="{BDD7DCB3-6721-4D5F-B2F6-29BB27D3269C}" type="presOf" srcId="{89A52862-8BC8-4AAB-BAE0-74259092040A}" destId="{C4FED72F-A4C8-4D75-A365-C0377D1884BF}" srcOrd="0" destOrd="0" presId="urn:microsoft.com/office/officeart/2018/2/layout/IconCircleList"/>
    <dgm:cxn modelId="{1A8D55B8-E6CF-4763-9DA5-02F6FB33A7FC}" type="presOf" srcId="{8CA88981-44EE-4F22-BBB3-77240D4ECBFC}" destId="{FF71D7F4-F8E6-44EB-984B-2CA738F23271}" srcOrd="0" destOrd="0" presId="urn:microsoft.com/office/officeart/2018/2/layout/IconCircleList"/>
    <dgm:cxn modelId="{6A74FAC3-2F65-48B3-A7A9-DE8D8C5E4B62}" type="presOf" srcId="{8B4C1FBB-E7A0-4860-B2BA-98D42C8B6446}" destId="{BEB933FA-B5B7-4BF7-812D-FB41B6F2C6B0}" srcOrd="0" destOrd="0" presId="urn:microsoft.com/office/officeart/2018/2/layout/IconCircleList"/>
    <dgm:cxn modelId="{4BFAC2CB-DDCC-4455-9137-62C9AB0A99D4}" srcId="{89A52862-8BC8-4AAB-BAE0-74259092040A}" destId="{026B7834-257A-4970-A8D4-4E7B713CFCE3}" srcOrd="2" destOrd="0" parTransId="{2991101D-0B28-41D4-8F1A-C451DA12DA78}" sibTransId="{8CA88981-44EE-4F22-BBB3-77240D4ECBFC}"/>
    <dgm:cxn modelId="{30D5BEF1-5847-4E16-88C8-87B3017E5B30}" type="presOf" srcId="{AE0170B7-E347-447E-AB15-FF02BB403A71}" destId="{1A96951D-E859-44B8-9BB2-003AEC4FB14A}" srcOrd="0" destOrd="0" presId="urn:microsoft.com/office/officeart/2018/2/layout/IconCircleList"/>
    <dgm:cxn modelId="{0BA909D1-872D-4BD9-879E-DA4E27C14583}" type="presParOf" srcId="{C4FED72F-A4C8-4D75-A365-C0377D1884BF}" destId="{73AB073D-DEAE-482E-9E38-AC8AB742E66D}" srcOrd="0" destOrd="0" presId="urn:microsoft.com/office/officeart/2018/2/layout/IconCircleList"/>
    <dgm:cxn modelId="{E58CA9B1-7FE0-4B68-A068-A55FB07A4E22}" type="presParOf" srcId="{73AB073D-DEAE-482E-9E38-AC8AB742E66D}" destId="{177FD0F6-ED34-4DB3-86EC-7ECAD00C5BEF}" srcOrd="0" destOrd="0" presId="urn:microsoft.com/office/officeart/2018/2/layout/IconCircleList"/>
    <dgm:cxn modelId="{C48C87C1-16AF-4768-BD6D-AB7BD61DD561}" type="presParOf" srcId="{177FD0F6-ED34-4DB3-86EC-7ECAD00C5BEF}" destId="{59616E07-6901-4B91-BF16-09E205FED1DA}" srcOrd="0" destOrd="0" presId="urn:microsoft.com/office/officeart/2018/2/layout/IconCircleList"/>
    <dgm:cxn modelId="{B22F7E3E-4335-484D-A61B-907EDEA6992E}" type="presParOf" srcId="{177FD0F6-ED34-4DB3-86EC-7ECAD00C5BEF}" destId="{B4BA3159-07BA-4BAD-B8AB-25B238F1BF22}" srcOrd="1" destOrd="0" presId="urn:microsoft.com/office/officeart/2018/2/layout/IconCircleList"/>
    <dgm:cxn modelId="{6118FBC1-B0C1-414C-A3C2-D94801C9D508}" type="presParOf" srcId="{177FD0F6-ED34-4DB3-86EC-7ECAD00C5BEF}" destId="{3874614E-1324-4C26-9B01-02922C8F0D3E}" srcOrd="2" destOrd="0" presId="urn:microsoft.com/office/officeart/2018/2/layout/IconCircleList"/>
    <dgm:cxn modelId="{ABB15077-44D3-4D3C-8311-C509EDA90AC2}" type="presParOf" srcId="{177FD0F6-ED34-4DB3-86EC-7ECAD00C5BEF}" destId="{46D4CC41-91D3-472E-8AC1-59B79B5FD556}" srcOrd="3" destOrd="0" presId="urn:microsoft.com/office/officeart/2018/2/layout/IconCircleList"/>
    <dgm:cxn modelId="{A065F66F-B842-491C-AD76-3FEB72DD101A}" type="presParOf" srcId="{73AB073D-DEAE-482E-9E38-AC8AB742E66D}" destId="{BB3F6953-6B4C-45C0-A9AC-EB4C7453194A}" srcOrd="1" destOrd="0" presId="urn:microsoft.com/office/officeart/2018/2/layout/IconCircleList"/>
    <dgm:cxn modelId="{C55D6B8F-003F-4067-8FDB-1E4FB8129595}" type="presParOf" srcId="{73AB073D-DEAE-482E-9E38-AC8AB742E66D}" destId="{0DEE22D0-F24C-4115-A4C4-9647C9CE2FE8}" srcOrd="2" destOrd="0" presId="urn:microsoft.com/office/officeart/2018/2/layout/IconCircleList"/>
    <dgm:cxn modelId="{49212DAC-3BD9-4AE9-8BE5-5BA6E4D79429}" type="presParOf" srcId="{0DEE22D0-F24C-4115-A4C4-9647C9CE2FE8}" destId="{745B0DD1-4F6C-4B7F-9330-529939FCE5FA}" srcOrd="0" destOrd="0" presId="urn:microsoft.com/office/officeart/2018/2/layout/IconCircleList"/>
    <dgm:cxn modelId="{6D0D9357-86CA-4DE6-B0C0-48B4BEA5447C}" type="presParOf" srcId="{0DEE22D0-F24C-4115-A4C4-9647C9CE2FE8}" destId="{0B6897F7-AE0F-42C9-A6FF-C6E49ACA3608}" srcOrd="1" destOrd="0" presId="urn:microsoft.com/office/officeart/2018/2/layout/IconCircleList"/>
    <dgm:cxn modelId="{213C9C74-E8A4-4773-8DE9-6A7BA739A9A2}" type="presParOf" srcId="{0DEE22D0-F24C-4115-A4C4-9647C9CE2FE8}" destId="{A452B8B3-6EEA-47F6-83D4-B8852FCE6045}" srcOrd="2" destOrd="0" presId="urn:microsoft.com/office/officeart/2018/2/layout/IconCircleList"/>
    <dgm:cxn modelId="{23AD19CC-4FCA-4736-AF17-AC0F47215EA0}" type="presParOf" srcId="{0DEE22D0-F24C-4115-A4C4-9647C9CE2FE8}" destId="{896C5AB2-6C82-42B6-9BB8-E79A6CCA5EEA}" srcOrd="3" destOrd="0" presId="urn:microsoft.com/office/officeart/2018/2/layout/IconCircleList"/>
    <dgm:cxn modelId="{CF354A21-BB9E-418C-BB53-AE934FDE344E}" type="presParOf" srcId="{73AB073D-DEAE-482E-9E38-AC8AB742E66D}" destId="{38368A5C-7418-4E09-85DA-5526CB852087}" srcOrd="3" destOrd="0" presId="urn:microsoft.com/office/officeart/2018/2/layout/IconCircleList"/>
    <dgm:cxn modelId="{0BA0E0A5-8E83-43A4-A798-2FC2BD97BE2F}" type="presParOf" srcId="{73AB073D-DEAE-482E-9E38-AC8AB742E66D}" destId="{D150EE29-5036-4E5C-865F-39F330089E89}" srcOrd="4" destOrd="0" presId="urn:microsoft.com/office/officeart/2018/2/layout/IconCircleList"/>
    <dgm:cxn modelId="{F25EA798-5C46-4FAB-9549-3104D349F1A6}" type="presParOf" srcId="{D150EE29-5036-4E5C-865F-39F330089E89}" destId="{39A9F3ED-F706-4D40-9B48-36C876ECBC32}" srcOrd="0" destOrd="0" presId="urn:microsoft.com/office/officeart/2018/2/layout/IconCircleList"/>
    <dgm:cxn modelId="{F477B203-F239-4070-9B83-E1D4EA5C645F}" type="presParOf" srcId="{D150EE29-5036-4E5C-865F-39F330089E89}" destId="{50A9F137-306B-4217-B0F3-DF8516000F1D}" srcOrd="1" destOrd="0" presId="urn:microsoft.com/office/officeart/2018/2/layout/IconCircleList"/>
    <dgm:cxn modelId="{B50CDAD7-E3FF-438E-9D8A-A503122231E4}" type="presParOf" srcId="{D150EE29-5036-4E5C-865F-39F330089E89}" destId="{73D87044-6C37-45B8-8A8E-5C015F450B64}" srcOrd="2" destOrd="0" presId="urn:microsoft.com/office/officeart/2018/2/layout/IconCircleList"/>
    <dgm:cxn modelId="{31FCBEA3-C09F-4543-A3EF-9EB33CFCA23B}" type="presParOf" srcId="{D150EE29-5036-4E5C-865F-39F330089E89}" destId="{52646BAB-53A8-4F15-9DA7-86C9F2FD1699}" srcOrd="3" destOrd="0" presId="urn:microsoft.com/office/officeart/2018/2/layout/IconCircleList"/>
    <dgm:cxn modelId="{C1A09F67-5143-46FA-B868-285E2783717E}" type="presParOf" srcId="{73AB073D-DEAE-482E-9E38-AC8AB742E66D}" destId="{FF71D7F4-F8E6-44EB-984B-2CA738F23271}" srcOrd="5" destOrd="0" presId="urn:microsoft.com/office/officeart/2018/2/layout/IconCircleList"/>
    <dgm:cxn modelId="{31A1C05C-885F-4C73-A60C-D50B70637C77}" type="presParOf" srcId="{73AB073D-DEAE-482E-9E38-AC8AB742E66D}" destId="{D080A047-B88A-4262-8A51-4E076F4DFD5D}" srcOrd="6" destOrd="0" presId="urn:microsoft.com/office/officeart/2018/2/layout/IconCircleList"/>
    <dgm:cxn modelId="{5175BC7B-1098-4A9C-9BDB-CED254CE532B}" type="presParOf" srcId="{D080A047-B88A-4262-8A51-4E076F4DFD5D}" destId="{F9302480-E0B3-411B-9496-89EB4633F2CE}" srcOrd="0" destOrd="0" presId="urn:microsoft.com/office/officeart/2018/2/layout/IconCircleList"/>
    <dgm:cxn modelId="{CADA8EA6-DE06-4082-9E6C-980560A412DB}" type="presParOf" srcId="{D080A047-B88A-4262-8A51-4E076F4DFD5D}" destId="{50732EC4-E06D-4CB6-ADB7-2AAFB6A0D942}" srcOrd="1" destOrd="0" presId="urn:microsoft.com/office/officeart/2018/2/layout/IconCircleList"/>
    <dgm:cxn modelId="{E93534B6-7934-40F0-A78F-8B9A4AC46619}" type="presParOf" srcId="{D080A047-B88A-4262-8A51-4E076F4DFD5D}" destId="{F3D18807-F3F8-4498-B71F-EA2C48AB89D6}" srcOrd="2" destOrd="0" presId="urn:microsoft.com/office/officeart/2018/2/layout/IconCircleList"/>
    <dgm:cxn modelId="{70C0828E-732A-4644-B15D-A0AEFB2F81B9}" type="presParOf" srcId="{D080A047-B88A-4262-8A51-4E076F4DFD5D}" destId="{11613DDE-05FB-499D-94D1-FA5C2F51E56B}" srcOrd="3" destOrd="0" presId="urn:microsoft.com/office/officeart/2018/2/layout/IconCircleList"/>
    <dgm:cxn modelId="{19D497D8-FD98-4208-84E1-5542941BF730}" type="presParOf" srcId="{73AB073D-DEAE-482E-9E38-AC8AB742E66D}" destId="{6844E741-FEFE-492E-994C-3DA4A5231092}" srcOrd="7" destOrd="0" presId="urn:microsoft.com/office/officeart/2018/2/layout/IconCircleList"/>
    <dgm:cxn modelId="{572523C1-0AE5-4F7C-91FD-F5642B9A9842}" type="presParOf" srcId="{73AB073D-DEAE-482E-9E38-AC8AB742E66D}" destId="{A154D14D-6BD7-42E1-92E4-86AEE73BACE9}" srcOrd="8" destOrd="0" presId="urn:microsoft.com/office/officeart/2018/2/layout/IconCircleList"/>
    <dgm:cxn modelId="{C8630D66-2C9D-481D-A54F-9C13327E2EFA}" type="presParOf" srcId="{A154D14D-6BD7-42E1-92E4-86AEE73BACE9}" destId="{AF42480C-463D-4955-B29C-48F96EB5E177}" srcOrd="0" destOrd="0" presId="urn:microsoft.com/office/officeart/2018/2/layout/IconCircleList"/>
    <dgm:cxn modelId="{C8D0F482-3C7E-4461-9CC3-C3E4B4DE6017}" type="presParOf" srcId="{A154D14D-6BD7-42E1-92E4-86AEE73BACE9}" destId="{86E3FC47-FB13-42DA-B1AA-8ABF11E10E36}" srcOrd="1" destOrd="0" presId="urn:microsoft.com/office/officeart/2018/2/layout/IconCircleList"/>
    <dgm:cxn modelId="{2EDB1E7F-76E7-4387-BC8F-79887570326C}" type="presParOf" srcId="{A154D14D-6BD7-42E1-92E4-86AEE73BACE9}" destId="{330AEFA1-A1D9-4E03-9C68-BB8144D9B0C0}" srcOrd="2" destOrd="0" presId="urn:microsoft.com/office/officeart/2018/2/layout/IconCircleList"/>
    <dgm:cxn modelId="{482ACB8D-44B9-4F89-8717-163A599646DA}" type="presParOf" srcId="{A154D14D-6BD7-42E1-92E4-86AEE73BACE9}" destId="{BEB933FA-B5B7-4BF7-812D-FB41B6F2C6B0}" srcOrd="3" destOrd="0" presId="urn:microsoft.com/office/officeart/2018/2/layout/IconCircleList"/>
    <dgm:cxn modelId="{03EC9541-4765-4362-AF47-6D09FB2CB475}" type="presParOf" srcId="{73AB073D-DEAE-482E-9E38-AC8AB742E66D}" destId="{78CF9DB2-C51E-4403-84EB-32154CD7616E}" srcOrd="9" destOrd="0" presId="urn:microsoft.com/office/officeart/2018/2/layout/IconCircleList"/>
    <dgm:cxn modelId="{3FE69EB6-CEAC-467D-932A-BAA1598C4274}" type="presParOf" srcId="{73AB073D-DEAE-482E-9E38-AC8AB742E66D}" destId="{F3445A16-BACA-4A45-9ED7-BCB9815D35D1}" srcOrd="10" destOrd="0" presId="urn:microsoft.com/office/officeart/2018/2/layout/IconCircleList"/>
    <dgm:cxn modelId="{225073E0-490B-4617-B379-E0431094E38A}" type="presParOf" srcId="{F3445A16-BACA-4A45-9ED7-BCB9815D35D1}" destId="{AC9DD151-50C8-4311-BBB1-F4E919428660}" srcOrd="0" destOrd="0" presId="urn:microsoft.com/office/officeart/2018/2/layout/IconCircleList"/>
    <dgm:cxn modelId="{E603AA02-B20F-403A-9A8E-44881DCA11EF}" type="presParOf" srcId="{F3445A16-BACA-4A45-9ED7-BCB9815D35D1}" destId="{51210371-5A69-457E-9113-905A536315EC}" srcOrd="1" destOrd="0" presId="urn:microsoft.com/office/officeart/2018/2/layout/IconCircleList"/>
    <dgm:cxn modelId="{E851ADBA-3E6B-4980-B90A-F0D8834D6C06}" type="presParOf" srcId="{F3445A16-BACA-4A45-9ED7-BCB9815D35D1}" destId="{F3EBFF0C-2DDC-4655-935D-DBE1CF29D128}" srcOrd="2" destOrd="0" presId="urn:microsoft.com/office/officeart/2018/2/layout/IconCircleList"/>
    <dgm:cxn modelId="{7F6D41CB-D09B-4566-9DDB-99AE235D5A29}" type="presParOf" srcId="{F3445A16-BACA-4A45-9ED7-BCB9815D35D1}" destId="{990C1F95-4D7E-4C91-A46A-4505F9777C6E}" srcOrd="3" destOrd="0" presId="urn:microsoft.com/office/officeart/2018/2/layout/IconCircleList"/>
    <dgm:cxn modelId="{629E94F4-C195-433F-B48C-F26A5676C261}" type="presParOf" srcId="{73AB073D-DEAE-482E-9E38-AC8AB742E66D}" destId="{1A96951D-E859-44B8-9BB2-003AEC4FB14A}" srcOrd="11" destOrd="0" presId="urn:microsoft.com/office/officeart/2018/2/layout/IconCircleList"/>
    <dgm:cxn modelId="{295DAC80-B6DA-431A-84D1-3A3AE83C626A}" type="presParOf" srcId="{73AB073D-DEAE-482E-9E38-AC8AB742E66D}" destId="{12D4E7FA-0ACE-4CCB-87BA-649F2DCD75C0}" srcOrd="12" destOrd="0" presId="urn:microsoft.com/office/officeart/2018/2/layout/IconCircleList"/>
    <dgm:cxn modelId="{5C00CEE9-0B37-4121-B8EA-2FA03900C2ED}" type="presParOf" srcId="{12D4E7FA-0ACE-4CCB-87BA-649F2DCD75C0}" destId="{54B696F8-6711-4267-AC23-6153EF3B1620}" srcOrd="0" destOrd="0" presId="urn:microsoft.com/office/officeart/2018/2/layout/IconCircleList"/>
    <dgm:cxn modelId="{216026D1-B64B-48B0-A6D1-E29B685EC2DF}" type="presParOf" srcId="{12D4E7FA-0ACE-4CCB-87BA-649F2DCD75C0}" destId="{435A5F98-48F7-47CC-8C58-162130DA4888}" srcOrd="1" destOrd="0" presId="urn:microsoft.com/office/officeart/2018/2/layout/IconCircleList"/>
    <dgm:cxn modelId="{EFEECEEE-4C8F-4D22-ABCA-135BB29BADAA}" type="presParOf" srcId="{12D4E7FA-0ACE-4CCB-87BA-649F2DCD75C0}" destId="{E4FDF4E9-941F-4708-92FA-9B1F7E03BAD6}" srcOrd="2" destOrd="0" presId="urn:microsoft.com/office/officeart/2018/2/layout/IconCircleList"/>
    <dgm:cxn modelId="{D7E715E1-7EBF-4B10-AE62-5E0F7D63E943}" type="presParOf" srcId="{12D4E7FA-0ACE-4CCB-87BA-649F2DCD75C0}" destId="{0A69F972-65EF-4C48-BA7E-B7A9595B9E1D}"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0.xml><?xml version="1.0" encoding="utf-8"?>
<dgm:dataModel xmlns:dgm="http://schemas.openxmlformats.org/drawingml/2006/diagram" xmlns:a="http://schemas.openxmlformats.org/drawingml/2006/main">
  <dgm:ptLst>
    <dgm:pt modelId="{6B73C60D-AB61-4B5F-B530-B465F9DCF134}" type="doc">
      <dgm:prSet loTypeId="urn:microsoft.com/office/officeart/2018/2/layout/IconLabelDescriptionList" loCatId="icon" qsTypeId="urn:microsoft.com/office/officeart/2005/8/quickstyle/simple1" qsCatId="simple" csTypeId="urn:microsoft.com/office/officeart/2018/5/colors/Iconchunking_neutralbg_accent0_3" csCatId="mainScheme" phldr="1"/>
      <dgm:spPr/>
      <dgm:t>
        <a:bodyPr/>
        <a:lstStyle/>
        <a:p>
          <a:endParaRPr lang="en-US"/>
        </a:p>
      </dgm:t>
    </dgm:pt>
    <dgm:pt modelId="{5379B945-95C8-4256-A962-3E18275FF3AA}">
      <dgm:prSet/>
      <dgm:spPr/>
      <dgm:t>
        <a:bodyPr/>
        <a:lstStyle/>
        <a:p>
          <a:pPr>
            <a:lnSpc>
              <a:spcPct val="100000"/>
            </a:lnSpc>
            <a:defRPr b="1"/>
          </a:pPr>
          <a:r>
            <a:rPr lang="en-GB" b="1"/>
            <a:t>Benefits</a:t>
          </a:r>
          <a:endParaRPr lang="en-US"/>
        </a:p>
      </dgm:t>
    </dgm:pt>
    <dgm:pt modelId="{C1F58F94-2B61-476A-A3AA-50FA01F14575}" type="parTrans" cxnId="{FCF2286D-B7AA-4DC3-9A22-6006BEEE27C2}">
      <dgm:prSet/>
      <dgm:spPr/>
      <dgm:t>
        <a:bodyPr/>
        <a:lstStyle/>
        <a:p>
          <a:endParaRPr lang="en-US"/>
        </a:p>
      </dgm:t>
    </dgm:pt>
    <dgm:pt modelId="{59807CEA-B30D-4392-8AB4-2A58671EC24A}" type="sibTrans" cxnId="{FCF2286D-B7AA-4DC3-9A22-6006BEEE27C2}">
      <dgm:prSet/>
      <dgm:spPr/>
      <dgm:t>
        <a:bodyPr/>
        <a:lstStyle/>
        <a:p>
          <a:endParaRPr lang="en-US"/>
        </a:p>
      </dgm:t>
    </dgm:pt>
    <dgm:pt modelId="{C5F869BF-64A8-4BB6-8B39-5B6B8DB98267}">
      <dgm:prSet custT="1"/>
      <dgm:spPr/>
      <dgm:t>
        <a:bodyPr/>
        <a:lstStyle/>
        <a:p>
          <a:pPr>
            <a:lnSpc>
              <a:spcPct val="100000"/>
            </a:lnSpc>
          </a:pPr>
          <a:r>
            <a:rPr lang="en-GB" sz="2000"/>
            <a:t>Reveals Runtime Errors​</a:t>
          </a:r>
          <a:endParaRPr lang="en-US" sz="2000"/>
        </a:p>
      </dgm:t>
    </dgm:pt>
    <dgm:pt modelId="{2EF1F3E2-6D54-41C8-8A8A-B87AE6A5E0E0}" type="parTrans" cxnId="{C0FC00CA-6EA8-45D9-877D-0882B946FD2F}">
      <dgm:prSet/>
      <dgm:spPr/>
      <dgm:t>
        <a:bodyPr/>
        <a:lstStyle/>
        <a:p>
          <a:endParaRPr lang="en-US"/>
        </a:p>
      </dgm:t>
    </dgm:pt>
    <dgm:pt modelId="{200140F4-F32C-4393-B543-4E1DB5B2E871}" type="sibTrans" cxnId="{C0FC00CA-6EA8-45D9-877D-0882B946FD2F}">
      <dgm:prSet/>
      <dgm:spPr/>
      <dgm:t>
        <a:bodyPr/>
        <a:lstStyle/>
        <a:p>
          <a:endParaRPr lang="en-US"/>
        </a:p>
      </dgm:t>
    </dgm:pt>
    <dgm:pt modelId="{6EBC3D73-6E6C-4D42-8196-404F118D828D}">
      <dgm:prSet custT="1"/>
      <dgm:spPr/>
      <dgm:t>
        <a:bodyPr/>
        <a:lstStyle/>
        <a:p>
          <a:pPr>
            <a:lnSpc>
              <a:spcPct val="100000"/>
            </a:lnSpc>
          </a:pPr>
          <a:r>
            <a:rPr lang="en-GB" sz="2000" dirty="0"/>
            <a:t>Verifies Integration of Modules​</a:t>
          </a:r>
          <a:endParaRPr lang="en-US" sz="2000" dirty="0"/>
        </a:p>
      </dgm:t>
    </dgm:pt>
    <dgm:pt modelId="{91AFEC4A-F4F4-4D4A-A0D3-B960FA9FE88E}" type="parTrans" cxnId="{E783B9D6-9A25-4D76-A631-2F4A7F7E7B00}">
      <dgm:prSet/>
      <dgm:spPr/>
      <dgm:t>
        <a:bodyPr/>
        <a:lstStyle/>
        <a:p>
          <a:endParaRPr lang="en-US"/>
        </a:p>
      </dgm:t>
    </dgm:pt>
    <dgm:pt modelId="{B3E4FCA8-E46C-472D-B166-B86A067437E4}" type="sibTrans" cxnId="{E783B9D6-9A25-4D76-A631-2F4A7F7E7B00}">
      <dgm:prSet/>
      <dgm:spPr/>
      <dgm:t>
        <a:bodyPr/>
        <a:lstStyle/>
        <a:p>
          <a:endParaRPr lang="en-US"/>
        </a:p>
      </dgm:t>
    </dgm:pt>
    <dgm:pt modelId="{2E99E30E-780A-4D41-A2A6-1D2B576085CD}">
      <dgm:prSet custT="1"/>
      <dgm:spPr/>
      <dgm:t>
        <a:bodyPr/>
        <a:lstStyle/>
        <a:p>
          <a:pPr>
            <a:lnSpc>
              <a:spcPct val="100000"/>
            </a:lnSpc>
          </a:pPr>
          <a:r>
            <a:rPr lang="en-GB" sz="2000" dirty="0"/>
            <a:t>Accurate Reliability Assessment</a:t>
          </a:r>
          <a:endParaRPr lang="en-US" sz="2000" dirty="0"/>
        </a:p>
      </dgm:t>
    </dgm:pt>
    <dgm:pt modelId="{3DB1B3FE-4251-4AD8-9866-10BB0E1FC657}" type="parTrans" cxnId="{58ED41D5-7942-44D0-866F-6633591E507D}">
      <dgm:prSet/>
      <dgm:spPr/>
      <dgm:t>
        <a:bodyPr/>
        <a:lstStyle/>
        <a:p>
          <a:endParaRPr lang="en-US"/>
        </a:p>
      </dgm:t>
    </dgm:pt>
    <dgm:pt modelId="{B3D03C8F-6325-4513-AA5D-B8A65086B95A}" type="sibTrans" cxnId="{58ED41D5-7942-44D0-866F-6633591E507D}">
      <dgm:prSet/>
      <dgm:spPr/>
      <dgm:t>
        <a:bodyPr/>
        <a:lstStyle/>
        <a:p>
          <a:endParaRPr lang="en-US"/>
        </a:p>
      </dgm:t>
    </dgm:pt>
    <dgm:pt modelId="{FA9AE48D-E03F-4124-B397-BC79DEB5C920}">
      <dgm:prSet/>
      <dgm:spPr/>
      <dgm:t>
        <a:bodyPr/>
        <a:lstStyle/>
        <a:p>
          <a:pPr>
            <a:lnSpc>
              <a:spcPct val="100000"/>
            </a:lnSpc>
            <a:defRPr b="1"/>
          </a:pPr>
          <a:r>
            <a:rPr lang="en-GB" b="1"/>
            <a:t>Limitations</a:t>
          </a:r>
          <a:endParaRPr lang="en-US"/>
        </a:p>
      </dgm:t>
    </dgm:pt>
    <dgm:pt modelId="{1696DE79-B709-4AA1-8830-AEA0086438BE}" type="parTrans" cxnId="{06106C6B-88B9-45F8-8E1E-7C4411A830C7}">
      <dgm:prSet/>
      <dgm:spPr/>
      <dgm:t>
        <a:bodyPr/>
        <a:lstStyle/>
        <a:p>
          <a:endParaRPr lang="en-US"/>
        </a:p>
      </dgm:t>
    </dgm:pt>
    <dgm:pt modelId="{F6C7672F-849E-47AF-9FC0-A5A1B859984B}" type="sibTrans" cxnId="{06106C6B-88B9-45F8-8E1E-7C4411A830C7}">
      <dgm:prSet/>
      <dgm:spPr/>
      <dgm:t>
        <a:bodyPr/>
        <a:lstStyle/>
        <a:p>
          <a:endParaRPr lang="en-US"/>
        </a:p>
      </dgm:t>
    </dgm:pt>
    <dgm:pt modelId="{EABAC333-02EF-4BD0-A933-4622BD8D89BC}">
      <dgm:prSet custT="1"/>
      <dgm:spPr/>
      <dgm:t>
        <a:bodyPr/>
        <a:lstStyle/>
        <a:p>
          <a:pPr>
            <a:lnSpc>
              <a:spcPct val="100000"/>
            </a:lnSpc>
          </a:pPr>
          <a:r>
            <a:rPr lang="en-IN" sz="2000"/>
            <a:t>Time-consuming​</a:t>
          </a:r>
          <a:endParaRPr lang="en-US" sz="2000"/>
        </a:p>
      </dgm:t>
    </dgm:pt>
    <dgm:pt modelId="{FD18B55C-8F09-455C-B85D-CF23CF222C3D}" type="parTrans" cxnId="{0C615342-DAB3-4A45-8130-8F6BD65871F7}">
      <dgm:prSet/>
      <dgm:spPr/>
      <dgm:t>
        <a:bodyPr/>
        <a:lstStyle/>
        <a:p>
          <a:endParaRPr lang="en-US"/>
        </a:p>
      </dgm:t>
    </dgm:pt>
    <dgm:pt modelId="{EAEB9D46-34B6-4568-A3D2-7B508C1B121D}" type="sibTrans" cxnId="{0C615342-DAB3-4A45-8130-8F6BD65871F7}">
      <dgm:prSet/>
      <dgm:spPr/>
      <dgm:t>
        <a:bodyPr/>
        <a:lstStyle/>
        <a:p>
          <a:endParaRPr lang="en-US"/>
        </a:p>
      </dgm:t>
    </dgm:pt>
    <dgm:pt modelId="{AA51998F-9B19-40A9-AB61-9B4B0B72345C}">
      <dgm:prSet custT="1"/>
      <dgm:spPr/>
      <dgm:t>
        <a:bodyPr/>
        <a:lstStyle/>
        <a:p>
          <a:pPr>
            <a:lnSpc>
              <a:spcPct val="100000"/>
            </a:lnSpc>
          </a:pPr>
          <a:r>
            <a:rPr lang="en-IN" sz="2000" dirty="0"/>
            <a:t>Requires Significant Effort</a:t>
          </a:r>
          <a:endParaRPr lang="en-US" sz="2000" dirty="0"/>
        </a:p>
      </dgm:t>
    </dgm:pt>
    <dgm:pt modelId="{91DE0530-3F72-4ADB-8D70-59D725892858}" type="parTrans" cxnId="{3742A6A4-426D-4BAC-B496-D0A7C192E416}">
      <dgm:prSet/>
      <dgm:spPr/>
      <dgm:t>
        <a:bodyPr/>
        <a:lstStyle/>
        <a:p>
          <a:endParaRPr lang="en-US"/>
        </a:p>
      </dgm:t>
    </dgm:pt>
    <dgm:pt modelId="{297E7968-43EC-4BE3-960E-5C3488695ADA}" type="sibTrans" cxnId="{3742A6A4-426D-4BAC-B496-D0A7C192E416}">
      <dgm:prSet/>
      <dgm:spPr/>
      <dgm:t>
        <a:bodyPr/>
        <a:lstStyle/>
        <a:p>
          <a:endParaRPr lang="en-US"/>
        </a:p>
      </dgm:t>
    </dgm:pt>
    <dgm:pt modelId="{66286BE8-5EFF-4DDA-8BCA-BBDFE5D7D4F1}" type="pres">
      <dgm:prSet presAssocID="{6B73C60D-AB61-4B5F-B530-B465F9DCF134}" presName="root" presStyleCnt="0">
        <dgm:presLayoutVars>
          <dgm:dir/>
          <dgm:resizeHandles val="exact"/>
        </dgm:presLayoutVars>
      </dgm:prSet>
      <dgm:spPr/>
    </dgm:pt>
    <dgm:pt modelId="{F32D0334-DC21-421A-B6BC-1007652793F4}" type="pres">
      <dgm:prSet presAssocID="{5379B945-95C8-4256-A962-3E18275FF3AA}" presName="compNode" presStyleCnt="0"/>
      <dgm:spPr/>
    </dgm:pt>
    <dgm:pt modelId="{14007E84-29E2-4C19-8DB3-14030ABC42A2}" type="pres">
      <dgm:prSet presAssocID="{5379B945-95C8-4256-A962-3E18275FF3AA}"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eckmark"/>
        </a:ext>
      </dgm:extLst>
    </dgm:pt>
    <dgm:pt modelId="{F258032A-FADC-4593-8B53-087D0E4736DD}" type="pres">
      <dgm:prSet presAssocID="{5379B945-95C8-4256-A962-3E18275FF3AA}" presName="iconSpace" presStyleCnt="0"/>
      <dgm:spPr/>
    </dgm:pt>
    <dgm:pt modelId="{322ABB5F-07E2-4D93-AA76-E2D944900062}" type="pres">
      <dgm:prSet presAssocID="{5379B945-95C8-4256-A962-3E18275FF3AA}" presName="parTx" presStyleLbl="revTx" presStyleIdx="0" presStyleCnt="4">
        <dgm:presLayoutVars>
          <dgm:chMax val="0"/>
          <dgm:chPref val="0"/>
        </dgm:presLayoutVars>
      </dgm:prSet>
      <dgm:spPr/>
    </dgm:pt>
    <dgm:pt modelId="{1D290139-AA60-4177-88DA-7188764CFB87}" type="pres">
      <dgm:prSet presAssocID="{5379B945-95C8-4256-A962-3E18275FF3AA}" presName="txSpace" presStyleCnt="0"/>
      <dgm:spPr/>
    </dgm:pt>
    <dgm:pt modelId="{9F614E43-D305-4DBC-8869-E7608C93D3FF}" type="pres">
      <dgm:prSet presAssocID="{5379B945-95C8-4256-A962-3E18275FF3AA}" presName="desTx" presStyleLbl="revTx" presStyleIdx="1" presStyleCnt="4">
        <dgm:presLayoutVars/>
      </dgm:prSet>
      <dgm:spPr/>
    </dgm:pt>
    <dgm:pt modelId="{C6E9631D-67CC-48D8-91D8-218E94F5C39E}" type="pres">
      <dgm:prSet presAssocID="{59807CEA-B30D-4392-8AB4-2A58671EC24A}" presName="sibTrans" presStyleCnt="0"/>
      <dgm:spPr/>
    </dgm:pt>
    <dgm:pt modelId="{9F5B8F47-228F-42AC-A156-2FF422845F15}" type="pres">
      <dgm:prSet presAssocID="{FA9AE48D-E03F-4124-B397-BC79DEB5C920}" presName="compNode" presStyleCnt="0"/>
      <dgm:spPr/>
    </dgm:pt>
    <dgm:pt modelId="{D0EF3F80-0749-4AC8-81B5-55D771AD8D43}" type="pres">
      <dgm:prSet presAssocID="{FA9AE48D-E03F-4124-B397-BC79DEB5C920}"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topwatch"/>
        </a:ext>
      </dgm:extLst>
    </dgm:pt>
    <dgm:pt modelId="{816D33E9-050E-4F32-A31C-33FC69F9093F}" type="pres">
      <dgm:prSet presAssocID="{FA9AE48D-E03F-4124-B397-BC79DEB5C920}" presName="iconSpace" presStyleCnt="0"/>
      <dgm:spPr/>
    </dgm:pt>
    <dgm:pt modelId="{87944D8C-09B9-460A-A06A-6779C94F0B49}" type="pres">
      <dgm:prSet presAssocID="{FA9AE48D-E03F-4124-B397-BC79DEB5C920}" presName="parTx" presStyleLbl="revTx" presStyleIdx="2" presStyleCnt="4">
        <dgm:presLayoutVars>
          <dgm:chMax val="0"/>
          <dgm:chPref val="0"/>
        </dgm:presLayoutVars>
      </dgm:prSet>
      <dgm:spPr/>
    </dgm:pt>
    <dgm:pt modelId="{16ECF24E-FB14-400E-8EE0-CE65DACE1F82}" type="pres">
      <dgm:prSet presAssocID="{FA9AE48D-E03F-4124-B397-BC79DEB5C920}" presName="txSpace" presStyleCnt="0"/>
      <dgm:spPr/>
    </dgm:pt>
    <dgm:pt modelId="{D06F9985-8729-405D-975B-639522A34B9B}" type="pres">
      <dgm:prSet presAssocID="{FA9AE48D-E03F-4124-B397-BC79DEB5C920}" presName="desTx" presStyleLbl="revTx" presStyleIdx="3" presStyleCnt="4">
        <dgm:presLayoutVars/>
      </dgm:prSet>
      <dgm:spPr/>
    </dgm:pt>
  </dgm:ptLst>
  <dgm:cxnLst>
    <dgm:cxn modelId="{A4F2F600-FE20-4A9C-9BDC-B379A2E2F99C}" type="presOf" srcId="{EABAC333-02EF-4BD0-A933-4622BD8D89BC}" destId="{D06F9985-8729-405D-975B-639522A34B9B}" srcOrd="0" destOrd="0" presId="urn:microsoft.com/office/officeart/2018/2/layout/IconLabelDescriptionList"/>
    <dgm:cxn modelId="{A2CCBE38-807B-453B-8FEB-D71F1D6CF498}" type="presOf" srcId="{6B73C60D-AB61-4B5F-B530-B465F9DCF134}" destId="{66286BE8-5EFF-4DDA-8BCA-BBDFE5D7D4F1}" srcOrd="0" destOrd="0" presId="urn:microsoft.com/office/officeart/2018/2/layout/IconLabelDescriptionList"/>
    <dgm:cxn modelId="{0C615342-DAB3-4A45-8130-8F6BD65871F7}" srcId="{FA9AE48D-E03F-4124-B397-BC79DEB5C920}" destId="{EABAC333-02EF-4BD0-A933-4622BD8D89BC}" srcOrd="0" destOrd="0" parTransId="{FD18B55C-8F09-455C-B85D-CF23CF222C3D}" sibTransId="{EAEB9D46-34B6-4568-A3D2-7B508C1B121D}"/>
    <dgm:cxn modelId="{1328B648-F80B-4DF8-96DA-CCA0E7384E77}" type="presOf" srcId="{FA9AE48D-E03F-4124-B397-BC79DEB5C920}" destId="{87944D8C-09B9-460A-A06A-6779C94F0B49}" srcOrd="0" destOrd="0" presId="urn:microsoft.com/office/officeart/2018/2/layout/IconLabelDescriptionList"/>
    <dgm:cxn modelId="{8D7A754A-0447-4E44-B708-696CB7167749}" type="presOf" srcId="{2E99E30E-780A-4D41-A2A6-1D2B576085CD}" destId="{9F614E43-D305-4DBC-8869-E7608C93D3FF}" srcOrd="0" destOrd="2" presId="urn:microsoft.com/office/officeart/2018/2/layout/IconLabelDescriptionList"/>
    <dgm:cxn modelId="{06106C6B-88B9-45F8-8E1E-7C4411A830C7}" srcId="{6B73C60D-AB61-4B5F-B530-B465F9DCF134}" destId="{FA9AE48D-E03F-4124-B397-BC79DEB5C920}" srcOrd="1" destOrd="0" parTransId="{1696DE79-B709-4AA1-8830-AEA0086438BE}" sibTransId="{F6C7672F-849E-47AF-9FC0-A5A1B859984B}"/>
    <dgm:cxn modelId="{FCF2286D-B7AA-4DC3-9A22-6006BEEE27C2}" srcId="{6B73C60D-AB61-4B5F-B530-B465F9DCF134}" destId="{5379B945-95C8-4256-A962-3E18275FF3AA}" srcOrd="0" destOrd="0" parTransId="{C1F58F94-2B61-476A-A3AA-50FA01F14575}" sibTransId="{59807CEA-B30D-4392-8AB4-2A58671EC24A}"/>
    <dgm:cxn modelId="{EFB79253-5132-425E-BB0E-E0A443EDAF6D}" type="presOf" srcId="{5379B945-95C8-4256-A962-3E18275FF3AA}" destId="{322ABB5F-07E2-4D93-AA76-E2D944900062}" srcOrd="0" destOrd="0" presId="urn:microsoft.com/office/officeart/2018/2/layout/IconLabelDescriptionList"/>
    <dgm:cxn modelId="{67928A8C-73A1-4E6C-8AEA-08C4774A2A1D}" type="presOf" srcId="{AA51998F-9B19-40A9-AB61-9B4B0B72345C}" destId="{D06F9985-8729-405D-975B-639522A34B9B}" srcOrd="0" destOrd="1" presId="urn:microsoft.com/office/officeart/2018/2/layout/IconLabelDescriptionList"/>
    <dgm:cxn modelId="{3742A6A4-426D-4BAC-B496-D0A7C192E416}" srcId="{FA9AE48D-E03F-4124-B397-BC79DEB5C920}" destId="{AA51998F-9B19-40A9-AB61-9B4B0B72345C}" srcOrd="1" destOrd="0" parTransId="{91DE0530-3F72-4ADB-8D70-59D725892858}" sibTransId="{297E7968-43EC-4BE3-960E-5C3488695ADA}"/>
    <dgm:cxn modelId="{606C4CC3-2084-4FF9-9720-B45BD132E767}" type="presOf" srcId="{6EBC3D73-6E6C-4D42-8196-404F118D828D}" destId="{9F614E43-D305-4DBC-8869-E7608C93D3FF}" srcOrd="0" destOrd="1" presId="urn:microsoft.com/office/officeart/2018/2/layout/IconLabelDescriptionList"/>
    <dgm:cxn modelId="{C0FC00CA-6EA8-45D9-877D-0882B946FD2F}" srcId="{5379B945-95C8-4256-A962-3E18275FF3AA}" destId="{C5F869BF-64A8-4BB6-8B39-5B6B8DB98267}" srcOrd="0" destOrd="0" parTransId="{2EF1F3E2-6D54-41C8-8A8A-B87AE6A5E0E0}" sibTransId="{200140F4-F32C-4393-B543-4E1DB5B2E871}"/>
    <dgm:cxn modelId="{58ED41D5-7942-44D0-866F-6633591E507D}" srcId="{5379B945-95C8-4256-A962-3E18275FF3AA}" destId="{2E99E30E-780A-4D41-A2A6-1D2B576085CD}" srcOrd="2" destOrd="0" parTransId="{3DB1B3FE-4251-4AD8-9866-10BB0E1FC657}" sibTransId="{B3D03C8F-6325-4513-AA5D-B8A65086B95A}"/>
    <dgm:cxn modelId="{E783B9D6-9A25-4D76-A631-2F4A7F7E7B00}" srcId="{5379B945-95C8-4256-A962-3E18275FF3AA}" destId="{6EBC3D73-6E6C-4D42-8196-404F118D828D}" srcOrd="1" destOrd="0" parTransId="{91AFEC4A-F4F4-4D4A-A0D3-B960FA9FE88E}" sibTransId="{B3E4FCA8-E46C-472D-B166-B86A067437E4}"/>
    <dgm:cxn modelId="{49AA83E0-5533-451D-B374-EA61426C2807}" type="presOf" srcId="{C5F869BF-64A8-4BB6-8B39-5B6B8DB98267}" destId="{9F614E43-D305-4DBC-8869-E7608C93D3FF}" srcOrd="0" destOrd="0" presId="urn:microsoft.com/office/officeart/2018/2/layout/IconLabelDescriptionList"/>
    <dgm:cxn modelId="{5CEB046C-CCDE-4CAC-A77A-FDA0C283CA5A}" type="presParOf" srcId="{66286BE8-5EFF-4DDA-8BCA-BBDFE5D7D4F1}" destId="{F32D0334-DC21-421A-B6BC-1007652793F4}" srcOrd="0" destOrd="0" presId="urn:microsoft.com/office/officeart/2018/2/layout/IconLabelDescriptionList"/>
    <dgm:cxn modelId="{4D5F4F4A-5365-44F9-AA8B-8CA00CA21B10}" type="presParOf" srcId="{F32D0334-DC21-421A-B6BC-1007652793F4}" destId="{14007E84-29E2-4C19-8DB3-14030ABC42A2}" srcOrd="0" destOrd="0" presId="urn:microsoft.com/office/officeart/2018/2/layout/IconLabelDescriptionList"/>
    <dgm:cxn modelId="{3457DC3A-D11F-4E06-A4F8-90087AD8B6C4}" type="presParOf" srcId="{F32D0334-DC21-421A-B6BC-1007652793F4}" destId="{F258032A-FADC-4593-8B53-087D0E4736DD}" srcOrd="1" destOrd="0" presId="urn:microsoft.com/office/officeart/2018/2/layout/IconLabelDescriptionList"/>
    <dgm:cxn modelId="{8F90B954-B79F-4567-9442-B83E2674D243}" type="presParOf" srcId="{F32D0334-DC21-421A-B6BC-1007652793F4}" destId="{322ABB5F-07E2-4D93-AA76-E2D944900062}" srcOrd="2" destOrd="0" presId="urn:microsoft.com/office/officeart/2018/2/layout/IconLabelDescriptionList"/>
    <dgm:cxn modelId="{06CC2B4A-719B-4D3F-9299-4BB93FBBA01E}" type="presParOf" srcId="{F32D0334-DC21-421A-B6BC-1007652793F4}" destId="{1D290139-AA60-4177-88DA-7188764CFB87}" srcOrd="3" destOrd="0" presId="urn:microsoft.com/office/officeart/2018/2/layout/IconLabelDescriptionList"/>
    <dgm:cxn modelId="{AE00C575-C36C-4D9C-B38E-1AF6B823F66C}" type="presParOf" srcId="{F32D0334-DC21-421A-B6BC-1007652793F4}" destId="{9F614E43-D305-4DBC-8869-E7608C93D3FF}" srcOrd="4" destOrd="0" presId="urn:microsoft.com/office/officeart/2018/2/layout/IconLabelDescriptionList"/>
    <dgm:cxn modelId="{87CBE6F9-D360-446E-A047-2FDE9834D0DC}" type="presParOf" srcId="{66286BE8-5EFF-4DDA-8BCA-BBDFE5D7D4F1}" destId="{C6E9631D-67CC-48D8-91D8-218E94F5C39E}" srcOrd="1" destOrd="0" presId="urn:microsoft.com/office/officeart/2018/2/layout/IconLabelDescriptionList"/>
    <dgm:cxn modelId="{3EB8AC3B-06B3-4078-8FC2-9C25F38C2CA5}" type="presParOf" srcId="{66286BE8-5EFF-4DDA-8BCA-BBDFE5D7D4F1}" destId="{9F5B8F47-228F-42AC-A156-2FF422845F15}" srcOrd="2" destOrd="0" presId="urn:microsoft.com/office/officeart/2018/2/layout/IconLabelDescriptionList"/>
    <dgm:cxn modelId="{F0762DA8-7226-4EE7-BFA3-C86BF2B95363}" type="presParOf" srcId="{9F5B8F47-228F-42AC-A156-2FF422845F15}" destId="{D0EF3F80-0749-4AC8-81B5-55D771AD8D43}" srcOrd="0" destOrd="0" presId="urn:microsoft.com/office/officeart/2018/2/layout/IconLabelDescriptionList"/>
    <dgm:cxn modelId="{5403D5B7-DBF7-4F77-B5C6-B3669379A6DE}" type="presParOf" srcId="{9F5B8F47-228F-42AC-A156-2FF422845F15}" destId="{816D33E9-050E-4F32-A31C-33FC69F9093F}" srcOrd="1" destOrd="0" presId="urn:microsoft.com/office/officeart/2018/2/layout/IconLabelDescriptionList"/>
    <dgm:cxn modelId="{1489D86D-46A7-45A2-8C69-2D1D83A51E0D}" type="presParOf" srcId="{9F5B8F47-228F-42AC-A156-2FF422845F15}" destId="{87944D8C-09B9-460A-A06A-6779C94F0B49}" srcOrd="2" destOrd="0" presId="urn:microsoft.com/office/officeart/2018/2/layout/IconLabelDescriptionList"/>
    <dgm:cxn modelId="{CAF73CBE-686E-4F98-96FA-BE57A40BC244}" type="presParOf" srcId="{9F5B8F47-228F-42AC-A156-2FF422845F15}" destId="{16ECF24E-FB14-400E-8EE0-CE65DACE1F82}" srcOrd="3" destOrd="0" presId="urn:microsoft.com/office/officeart/2018/2/layout/IconLabelDescriptionList"/>
    <dgm:cxn modelId="{A5BB5852-342E-4664-986A-30C872691C7A}" type="presParOf" srcId="{9F5B8F47-228F-42AC-A156-2FF422845F15}" destId="{D06F9985-8729-405D-975B-639522A34B9B}" srcOrd="4" destOrd="0" presId="urn:microsoft.com/office/officeart/2018/2/layout/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1.xml><?xml version="1.0" encoding="utf-8"?>
<dgm:dataModel xmlns:dgm="http://schemas.openxmlformats.org/drawingml/2006/diagram" xmlns:a="http://schemas.openxmlformats.org/drawingml/2006/main">
  <dgm:ptLst>
    <dgm:pt modelId="{52387E21-56CE-47BA-A9E2-F5BE65DAA5EB}"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DD69913B-A559-4F46-999D-E9831CB88D09}">
      <dgm:prSet/>
      <dgm:spPr/>
      <dgm:t>
        <a:bodyPr/>
        <a:lstStyle/>
        <a:p>
          <a:r>
            <a:rPr lang="en-GB" b="1"/>
            <a:t>Unit Testing: ​</a:t>
          </a:r>
          <a:endParaRPr lang="en-US"/>
        </a:p>
      </dgm:t>
    </dgm:pt>
    <dgm:pt modelId="{7D575B2F-CCEB-4F7B-82FF-2B4BDCF5FFAB}" type="parTrans" cxnId="{67DF011F-801E-486B-8B34-21862A4DE848}">
      <dgm:prSet/>
      <dgm:spPr/>
      <dgm:t>
        <a:bodyPr/>
        <a:lstStyle/>
        <a:p>
          <a:endParaRPr lang="en-US"/>
        </a:p>
      </dgm:t>
    </dgm:pt>
    <dgm:pt modelId="{CB6C9E60-DAC8-488E-8C3C-B9AFA87A2065}" type="sibTrans" cxnId="{67DF011F-801E-486B-8B34-21862A4DE848}">
      <dgm:prSet/>
      <dgm:spPr/>
      <dgm:t>
        <a:bodyPr/>
        <a:lstStyle/>
        <a:p>
          <a:endParaRPr lang="en-US"/>
        </a:p>
      </dgm:t>
    </dgm:pt>
    <dgm:pt modelId="{1D09AEDA-3BB1-4023-B973-C52FDA08EAF9}">
      <dgm:prSet/>
      <dgm:spPr/>
      <dgm:t>
        <a:bodyPr/>
        <a:lstStyle/>
        <a:p>
          <a:r>
            <a:rPr lang="en-GB"/>
            <a:t>In this type of testing, errors are detected individually from every component or unit. ​</a:t>
          </a:r>
          <a:endParaRPr lang="en-US"/>
        </a:p>
      </dgm:t>
    </dgm:pt>
    <dgm:pt modelId="{2888FA78-A4A7-4B83-BC1F-4E278080ABEC}" type="parTrans" cxnId="{3ED642A7-C101-490A-B1DE-CDBB89786E78}">
      <dgm:prSet/>
      <dgm:spPr/>
      <dgm:t>
        <a:bodyPr/>
        <a:lstStyle/>
        <a:p>
          <a:endParaRPr lang="en-US"/>
        </a:p>
      </dgm:t>
    </dgm:pt>
    <dgm:pt modelId="{4FAE7C3F-93C0-487B-BB0A-E6223AE0F992}" type="sibTrans" cxnId="{3ED642A7-C101-490A-B1DE-CDBB89786E78}">
      <dgm:prSet/>
      <dgm:spPr/>
      <dgm:t>
        <a:bodyPr/>
        <a:lstStyle/>
        <a:p>
          <a:endParaRPr lang="en-US"/>
        </a:p>
      </dgm:t>
    </dgm:pt>
    <dgm:pt modelId="{43D617AB-A8A5-47E6-93EE-FB7B9AFCAA18}">
      <dgm:prSet/>
      <dgm:spPr/>
      <dgm:t>
        <a:bodyPr/>
        <a:lstStyle/>
        <a:p>
          <a:r>
            <a:rPr lang="en-GB"/>
            <a:t>Usually done by the developers</a:t>
          </a:r>
          <a:endParaRPr lang="en-US"/>
        </a:p>
      </dgm:t>
    </dgm:pt>
    <dgm:pt modelId="{3169658C-C769-4F26-BCD2-306A39F10D7D}" type="parTrans" cxnId="{51F950DC-707B-4513-ACDD-8227FC36E0E2}">
      <dgm:prSet/>
      <dgm:spPr/>
      <dgm:t>
        <a:bodyPr/>
        <a:lstStyle/>
        <a:p>
          <a:endParaRPr lang="en-US"/>
        </a:p>
      </dgm:t>
    </dgm:pt>
    <dgm:pt modelId="{7304E3DD-D054-455C-999E-F76C2CF71DA6}" type="sibTrans" cxnId="{51F950DC-707B-4513-ACDD-8227FC36E0E2}">
      <dgm:prSet/>
      <dgm:spPr/>
      <dgm:t>
        <a:bodyPr/>
        <a:lstStyle/>
        <a:p>
          <a:endParaRPr lang="en-US"/>
        </a:p>
      </dgm:t>
    </dgm:pt>
    <dgm:pt modelId="{1AE75A44-1D54-4686-BB51-9770D5E287A0}">
      <dgm:prSet/>
      <dgm:spPr/>
      <dgm:t>
        <a:bodyPr/>
        <a:lstStyle/>
        <a:p>
          <a:r>
            <a:rPr lang="en-GB" b="1"/>
            <a:t>Integration Testing:</a:t>
          </a:r>
          <a:r>
            <a:rPr lang="en-GB"/>
            <a:t>​</a:t>
          </a:r>
          <a:endParaRPr lang="en-US"/>
        </a:p>
      </dgm:t>
    </dgm:pt>
    <dgm:pt modelId="{6103D985-CFDF-4048-BC58-3AE6D9F175E1}" type="parTrans" cxnId="{619D2AA3-1A6D-4FE9-B0B3-975296FBAF5B}">
      <dgm:prSet/>
      <dgm:spPr/>
      <dgm:t>
        <a:bodyPr/>
        <a:lstStyle/>
        <a:p>
          <a:endParaRPr lang="en-US"/>
        </a:p>
      </dgm:t>
    </dgm:pt>
    <dgm:pt modelId="{5D04CD4C-08D1-4009-A5BE-BFD4C42D7E02}" type="sibTrans" cxnId="{619D2AA3-1A6D-4FE9-B0B3-975296FBAF5B}">
      <dgm:prSet/>
      <dgm:spPr/>
      <dgm:t>
        <a:bodyPr/>
        <a:lstStyle/>
        <a:p>
          <a:endParaRPr lang="en-US"/>
        </a:p>
      </dgm:t>
    </dgm:pt>
    <dgm:pt modelId="{08693862-F895-434F-B067-D17D6B50B0E5}">
      <dgm:prSet/>
      <dgm:spPr/>
      <dgm:t>
        <a:bodyPr/>
        <a:lstStyle/>
        <a:p>
          <a:r>
            <a:rPr lang="en-GB"/>
            <a:t>In this testing, two or more modules which are unit tested are integrated to test i.e., technique interacting components and then verified</a:t>
          </a:r>
          <a:endParaRPr lang="en-US"/>
        </a:p>
      </dgm:t>
    </dgm:pt>
    <dgm:pt modelId="{56350211-E8E8-4EC6-86C3-4C37DFF496BB}" type="parTrans" cxnId="{07E81F05-D6B2-424D-8039-4827FC316388}">
      <dgm:prSet/>
      <dgm:spPr/>
      <dgm:t>
        <a:bodyPr/>
        <a:lstStyle/>
        <a:p>
          <a:endParaRPr lang="en-US"/>
        </a:p>
      </dgm:t>
    </dgm:pt>
    <dgm:pt modelId="{D79C71C4-7AB0-4852-B5F5-4B86E02B55F0}" type="sibTrans" cxnId="{07E81F05-D6B2-424D-8039-4827FC316388}">
      <dgm:prSet/>
      <dgm:spPr/>
      <dgm:t>
        <a:bodyPr/>
        <a:lstStyle/>
        <a:p>
          <a:endParaRPr lang="en-US"/>
        </a:p>
      </dgm:t>
    </dgm:pt>
    <dgm:pt modelId="{C72FBA4D-9B33-4823-A6DE-60B111875FB5}">
      <dgm:prSet/>
      <dgm:spPr/>
      <dgm:t>
        <a:bodyPr/>
        <a:lstStyle/>
        <a:p>
          <a:r>
            <a:rPr lang="en-GB" b="1"/>
            <a:t>System Testing: </a:t>
          </a:r>
          <a:r>
            <a:rPr lang="en-GB"/>
            <a:t>​</a:t>
          </a:r>
          <a:endParaRPr lang="en-US"/>
        </a:p>
      </dgm:t>
    </dgm:pt>
    <dgm:pt modelId="{9AADF50C-9E59-4510-9912-3EEDB8EDFC8B}" type="parTrans" cxnId="{69F75769-67AD-40BF-8431-45A032004740}">
      <dgm:prSet/>
      <dgm:spPr/>
      <dgm:t>
        <a:bodyPr/>
        <a:lstStyle/>
        <a:p>
          <a:endParaRPr lang="en-US"/>
        </a:p>
      </dgm:t>
    </dgm:pt>
    <dgm:pt modelId="{9240C13E-D5DA-40A6-995E-298282237355}" type="sibTrans" cxnId="{69F75769-67AD-40BF-8431-45A032004740}">
      <dgm:prSet/>
      <dgm:spPr/>
      <dgm:t>
        <a:bodyPr/>
        <a:lstStyle/>
        <a:p>
          <a:endParaRPr lang="en-US"/>
        </a:p>
      </dgm:t>
    </dgm:pt>
    <dgm:pt modelId="{CB2A801E-1DAC-41F1-B274-E33F6E3F4021}">
      <dgm:prSet/>
      <dgm:spPr/>
      <dgm:t>
        <a:bodyPr/>
        <a:lstStyle/>
        <a:p>
          <a:r>
            <a:rPr lang="en-GB"/>
            <a:t>In system testing, complete and integrated software(s) are tested i.e., all the elements forming the system are tested as a whole to meet the requirements</a:t>
          </a:r>
          <a:endParaRPr lang="en-US"/>
        </a:p>
      </dgm:t>
    </dgm:pt>
    <dgm:pt modelId="{0235C39E-2A3E-469E-AE0E-ED0755B6313F}" type="parTrans" cxnId="{C448E726-40BB-4F83-B102-D184AA2A266B}">
      <dgm:prSet/>
      <dgm:spPr/>
      <dgm:t>
        <a:bodyPr/>
        <a:lstStyle/>
        <a:p>
          <a:endParaRPr lang="en-US"/>
        </a:p>
      </dgm:t>
    </dgm:pt>
    <dgm:pt modelId="{9129170C-CE17-4694-A3DB-66739B419383}" type="sibTrans" cxnId="{C448E726-40BB-4F83-B102-D184AA2A266B}">
      <dgm:prSet/>
      <dgm:spPr/>
      <dgm:t>
        <a:bodyPr/>
        <a:lstStyle/>
        <a:p>
          <a:endParaRPr lang="en-US"/>
        </a:p>
      </dgm:t>
    </dgm:pt>
    <dgm:pt modelId="{9B04816C-EE1D-4EB7-B50E-73B620CC5251}" type="pres">
      <dgm:prSet presAssocID="{52387E21-56CE-47BA-A9E2-F5BE65DAA5EB}" presName="root" presStyleCnt="0">
        <dgm:presLayoutVars>
          <dgm:dir/>
          <dgm:resizeHandles val="exact"/>
        </dgm:presLayoutVars>
      </dgm:prSet>
      <dgm:spPr/>
    </dgm:pt>
    <dgm:pt modelId="{9400BBD3-C182-46D5-AB0B-F3BCD66E42C1}" type="pres">
      <dgm:prSet presAssocID="{DD69913B-A559-4F46-999D-E9831CB88D09}" presName="compNode" presStyleCnt="0"/>
      <dgm:spPr/>
    </dgm:pt>
    <dgm:pt modelId="{97DB7B7A-E791-4300-8C2E-D9F9AA00E373}" type="pres">
      <dgm:prSet presAssocID="{DD69913B-A559-4F46-999D-E9831CB88D09}" presName="bgRect" presStyleLbl="bgShp" presStyleIdx="0" presStyleCnt="3"/>
      <dgm:spPr/>
    </dgm:pt>
    <dgm:pt modelId="{2551F3C1-1894-41EF-83F6-7FD7A3935CF3}" type="pres">
      <dgm:prSet presAssocID="{DD69913B-A559-4F46-999D-E9831CB88D09}"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Flowchart"/>
        </a:ext>
      </dgm:extLst>
    </dgm:pt>
    <dgm:pt modelId="{3A715785-C69B-47B3-90B7-598500F4A7FA}" type="pres">
      <dgm:prSet presAssocID="{DD69913B-A559-4F46-999D-E9831CB88D09}" presName="spaceRect" presStyleCnt="0"/>
      <dgm:spPr/>
    </dgm:pt>
    <dgm:pt modelId="{A7943A20-7EA3-4CE0-815B-9BE6D5C7CA15}" type="pres">
      <dgm:prSet presAssocID="{DD69913B-A559-4F46-999D-E9831CB88D09}" presName="parTx" presStyleLbl="revTx" presStyleIdx="0" presStyleCnt="6">
        <dgm:presLayoutVars>
          <dgm:chMax val="0"/>
          <dgm:chPref val="0"/>
        </dgm:presLayoutVars>
      </dgm:prSet>
      <dgm:spPr/>
    </dgm:pt>
    <dgm:pt modelId="{6AABEE92-20DE-442F-BCEA-BE15CD31B611}" type="pres">
      <dgm:prSet presAssocID="{DD69913B-A559-4F46-999D-E9831CB88D09}" presName="desTx" presStyleLbl="revTx" presStyleIdx="1" presStyleCnt="6">
        <dgm:presLayoutVars/>
      </dgm:prSet>
      <dgm:spPr/>
    </dgm:pt>
    <dgm:pt modelId="{AF1AC075-CEEC-490B-8CD0-29931A120059}" type="pres">
      <dgm:prSet presAssocID="{CB6C9E60-DAC8-488E-8C3C-B9AFA87A2065}" presName="sibTrans" presStyleCnt="0"/>
      <dgm:spPr/>
    </dgm:pt>
    <dgm:pt modelId="{857E9B71-D2E7-4D9A-83DE-1BEE68EFEEC1}" type="pres">
      <dgm:prSet presAssocID="{1AE75A44-1D54-4686-BB51-9770D5E287A0}" presName="compNode" presStyleCnt="0"/>
      <dgm:spPr/>
    </dgm:pt>
    <dgm:pt modelId="{02248AA5-776C-43A9-B30B-7C364173C5B0}" type="pres">
      <dgm:prSet presAssocID="{1AE75A44-1D54-4686-BB51-9770D5E287A0}" presName="bgRect" presStyleLbl="bgShp" presStyleIdx="1" presStyleCnt="3"/>
      <dgm:spPr/>
    </dgm:pt>
    <dgm:pt modelId="{F094C56B-F799-4F32-B8BA-A00BCAE89A23}" type="pres">
      <dgm:prSet presAssocID="{1AE75A44-1D54-4686-BB51-9770D5E287A0}"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resentation with Checklist"/>
        </a:ext>
      </dgm:extLst>
    </dgm:pt>
    <dgm:pt modelId="{B1774016-70E8-4F72-8B77-F1FF94BEC73F}" type="pres">
      <dgm:prSet presAssocID="{1AE75A44-1D54-4686-BB51-9770D5E287A0}" presName="spaceRect" presStyleCnt="0"/>
      <dgm:spPr/>
    </dgm:pt>
    <dgm:pt modelId="{F74F7A4D-2DB4-4B66-9293-580314C4FC17}" type="pres">
      <dgm:prSet presAssocID="{1AE75A44-1D54-4686-BB51-9770D5E287A0}" presName="parTx" presStyleLbl="revTx" presStyleIdx="2" presStyleCnt="6">
        <dgm:presLayoutVars>
          <dgm:chMax val="0"/>
          <dgm:chPref val="0"/>
        </dgm:presLayoutVars>
      </dgm:prSet>
      <dgm:spPr/>
    </dgm:pt>
    <dgm:pt modelId="{FF7F6EC3-5DED-4FD5-A78C-D6EE6641421A}" type="pres">
      <dgm:prSet presAssocID="{1AE75A44-1D54-4686-BB51-9770D5E287A0}" presName="desTx" presStyleLbl="revTx" presStyleIdx="3" presStyleCnt="6">
        <dgm:presLayoutVars/>
      </dgm:prSet>
      <dgm:spPr/>
    </dgm:pt>
    <dgm:pt modelId="{0166F0CF-DB58-4E83-879B-1FF5DF74059D}" type="pres">
      <dgm:prSet presAssocID="{5D04CD4C-08D1-4009-A5BE-BFD4C42D7E02}" presName="sibTrans" presStyleCnt="0"/>
      <dgm:spPr/>
    </dgm:pt>
    <dgm:pt modelId="{24F6B365-0191-408B-B0BC-1F508CCE51CC}" type="pres">
      <dgm:prSet presAssocID="{C72FBA4D-9B33-4823-A6DE-60B111875FB5}" presName="compNode" presStyleCnt="0"/>
      <dgm:spPr/>
    </dgm:pt>
    <dgm:pt modelId="{175DFB2B-DEFB-4A1E-A4E6-647705E24F00}" type="pres">
      <dgm:prSet presAssocID="{C72FBA4D-9B33-4823-A6DE-60B111875FB5}" presName="bgRect" presStyleLbl="bgShp" presStyleIdx="2" presStyleCnt="3"/>
      <dgm:spPr/>
    </dgm:pt>
    <dgm:pt modelId="{4664DAB5-3F11-4214-B70B-64689D77492F}" type="pres">
      <dgm:prSet presAssocID="{C72FBA4D-9B33-4823-A6DE-60B111875FB5}"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cientist"/>
        </a:ext>
      </dgm:extLst>
    </dgm:pt>
    <dgm:pt modelId="{6E239FA9-A715-46A5-91C9-BF13C961683B}" type="pres">
      <dgm:prSet presAssocID="{C72FBA4D-9B33-4823-A6DE-60B111875FB5}" presName="spaceRect" presStyleCnt="0"/>
      <dgm:spPr/>
    </dgm:pt>
    <dgm:pt modelId="{1235C418-5489-43DE-9AE8-C18869EFE367}" type="pres">
      <dgm:prSet presAssocID="{C72FBA4D-9B33-4823-A6DE-60B111875FB5}" presName="parTx" presStyleLbl="revTx" presStyleIdx="4" presStyleCnt="6">
        <dgm:presLayoutVars>
          <dgm:chMax val="0"/>
          <dgm:chPref val="0"/>
        </dgm:presLayoutVars>
      </dgm:prSet>
      <dgm:spPr/>
    </dgm:pt>
    <dgm:pt modelId="{F7930E37-4A6E-44E6-8B98-139F53A9C34D}" type="pres">
      <dgm:prSet presAssocID="{C72FBA4D-9B33-4823-A6DE-60B111875FB5}" presName="desTx" presStyleLbl="revTx" presStyleIdx="5" presStyleCnt="6">
        <dgm:presLayoutVars/>
      </dgm:prSet>
      <dgm:spPr/>
    </dgm:pt>
  </dgm:ptLst>
  <dgm:cxnLst>
    <dgm:cxn modelId="{07E81F05-D6B2-424D-8039-4827FC316388}" srcId="{1AE75A44-1D54-4686-BB51-9770D5E287A0}" destId="{08693862-F895-434F-B067-D17D6B50B0E5}" srcOrd="0" destOrd="0" parTransId="{56350211-E8E8-4EC6-86C3-4C37DFF496BB}" sibTransId="{D79C71C4-7AB0-4852-B5F5-4B86E02B55F0}"/>
    <dgm:cxn modelId="{67DF011F-801E-486B-8B34-21862A4DE848}" srcId="{52387E21-56CE-47BA-A9E2-F5BE65DAA5EB}" destId="{DD69913B-A559-4F46-999D-E9831CB88D09}" srcOrd="0" destOrd="0" parTransId="{7D575B2F-CCEB-4F7B-82FF-2B4BDCF5FFAB}" sibTransId="{CB6C9E60-DAC8-488E-8C3C-B9AFA87A2065}"/>
    <dgm:cxn modelId="{C448E726-40BB-4F83-B102-D184AA2A266B}" srcId="{C72FBA4D-9B33-4823-A6DE-60B111875FB5}" destId="{CB2A801E-1DAC-41F1-B274-E33F6E3F4021}" srcOrd="0" destOrd="0" parTransId="{0235C39E-2A3E-469E-AE0E-ED0755B6313F}" sibTransId="{9129170C-CE17-4694-A3DB-66739B419383}"/>
    <dgm:cxn modelId="{1B82E528-6439-4371-A6DF-F902EDDCE9AF}" type="presOf" srcId="{CB2A801E-1DAC-41F1-B274-E33F6E3F4021}" destId="{F7930E37-4A6E-44E6-8B98-139F53A9C34D}" srcOrd="0" destOrd="0" presId="urn:microsoft.com/office/officeart/2018/2/layout/IconVerticalSolidList"/>
    <dgm:cxn modelId="{69F75769-67AD-40BF-8431-45A032004740}" srcId="{52387E21-56CE-47BA-A9E2-F5BE65DAA5EB}" destId="{C72FBA4D-9B33-4823-A6DE-60B111875FB5}" srcOrd="2" destOrd="0" parTransId="{9AADF50C-9E59-4510-9912-3EEDB8EDFC8B}" sibTransId="{9240C13E-D5DA-40A6-995E-298282237355}"/>
    <dgm:cxn modelId="{A6259A4D-D398-4133-A0E8-7A532F87AA6C}" type="presOf" srcId="{1D09AEDA-3BB1-4023-B973-C52FDA08EAF9}" destId="{6AABEE92-20DE-442F-BCEA-BE15CD31B611}" srcOrd="0" destOrd="0" presId="urn:microsoft.com/office/officeart/2018/2/layout/IconVerticalSolidList"/>
    <dgm:cxn modelId="{096FEE54-61A4-4A19-AFFF-CD0A2D74EF5F}" type="presOf" srcId="{1AE75A44-1D54-4686-BB51-9770D5E287A0}" destId="{F74F7A4D-2DB4-4B66-9293-580314C4FC17}" srcOrd="0" destOrd="0" presId="urn:microsoft.com/office/officeart/2018/2/layout/IconVerticalSolidList"/>
    <dgm:cxn modelId="{ACA47A8A-C11E-4103-A488-08479369B8BA}" type="presOf" srcId="{C72FBA4D-9B33-4823-A6DE-60B111875FB5}" destId="{1235C418-5489-43DE-9AE8-C18869EFE367}" srcOrd="0" destOrd="0" presId="urn:microsoft.com/office/officeart/2018/2/layout/IconVerticalSolidList"/>
    <dgm:cxn modelId="{619D2AA3-1A6D-4FE9-B0B3-975296FBAF5B}" srcId="{52387E21-56CE-47BA-A9E2-F5BE65DAA5EB}" destId="{1AE75A44-1D54-4686-BB51-9770D5E287A0}" srcOrd="1" destOrd="0" parTransId="{6103D985-CFDF-4048-BC58-3AE6D9F175E1}" sibTransId="{5D04CD4C-08D1-4009-A5BE-BFD4C42D7E02}"/>
    <dgm:cxn modelId="{3ED642A7-C101-490A-B1DE-CDBB89786E78}" srcId="{DD69913B-A559-4F46-999D-E9831CB88D09}" destId="{1D09AEDA-3BB1-4023-B973-C52FDA08EAF9}" srcOrd="0" destOrd="0" parTransId="{2888FA78-A4A7-4B83-BC1F-4E278080ABEC}" sibTransId="{4FAE7C3F-93C0-487B-BB0A-E6223AE0F992}"/>
    <dgm:cxn modelId="{8E6E72B3-F6DD-439C-AD3A-5A9E615C6944}" type="presOf" srcId="{43D617AB-A8A5-47E6-93EE-FB7B9AFCAA18}" destId="{6AABEE92-20DE-442F-BCEA-BE15CD31B611}" srcOrd="0" destOrd="1" presId="urn:microsoft.com/office/officeart/2018/2/layout/IconVerticalSolidList"/>
    <dgm:cxn modelId="{51F950DC-707B-4513-ACDD-8227FC36E0E2}" srcId="{DD69913B-A559-4F46-999D-E9831CB88D09}" destId="{43D617AB-A8A5-47E6-93EE-FB7B9AFCAA18}" srcOrd="1" destOrd="0" parTransId="{3169658C-C769-4F26-BCD2-306A39F10D7D}" sibTransId="{7304E3DD-D054-455C-999E-F76C2CF71DA6}"/>
    <dgm:cxn modelId="{7998C9E7-4655-4A25-BBEB-FF0786439851}" type="presOf" srcId="{52387E21-56CE-47BA-A9E2-F5BE65DAA5EB}" destId="{9B04816C-EE1D-4EB7-B50E-73B620CC5251}" srcOrd="0" destOrd="0" presId="urn:microsoft.com/office/officeart/2018/2/layout/IconVerticalSolidList"/>
    <dgm:cxn modelId="{7A3BACE8-1B9B-43AD-89A8-331AFE6A97A9}" type="presOf" srcId="{08693862-F895-434F-B067-D17D6B50B0E5}" destId="{FF7F6EC3-5DED-4FD5-A78C-D6EE6641421A}" srcOrd="0" destOrd="0" presId="urn:microsoft.com/office/officeart/2018/2/layout/IconVerticalSolidList"/>
    <dgm:cxn modelId="{73D7C8FF-904D-4D1D-8C88-2C7C246B67B9}" type="presOf" srcId="{DD69913B-A559-4F46-999D-E9831CB88D09}" destId="{A7943A20-7EA3-4CE0-815B-9BE6D5C7CA15}" srcOrd="0" destOrd="0" presId="urn:microsoft.com/office/officeart/2018/2/layout/IconVerticalSolidList"/>
    <dgm:cxn modelId="{D25B2F90-2D84-477C-80B5-C2EE34726C3B}" type="presParOf" srcId="{9B04816C-EE1D-4EB7-B50E-73B620CC5251}" destId="{9400BBD3-C182-46D5-AB0B-F3BCD66E42C1}" srcOrd="0" destOrd="0" presId="urn:microsoft.com/office/officeart/2018/2/layout/IconVerticalSolidList"/>
    <dgm:cxn modelId="{F0688DD2-CDB6-441C-94F5-C47CC0E7FB05}" type="presParOf" srcId="{9400BBD3-C182-46D5-AB0B-F3BCD66E42C1}" destId="{97DB7B7A-E791-4300-8C2E-D9F9AA00E373}" srcOrd="0" destOrd="0" presId="urn:microsoft.com/office/officeart/2018/2/layout/IconVerticalSolidList"/>
    <dgm:cxn modelId="{B0A9EBF2-CDD1-401F-B2FF-148D5358587E}" type="presParOf" srcId="{9400BBD3-C182-46D5-AB0B-F3BCD66E42C1}" destId="{2551F3C1-1894-41EF-83F6-7FD7A3935CF3}" srcOrd="1" destOrd="0" presId="urn:microsoft.com/office/officeart/2018/2/layout/IconVerticalSolidList"/>
    <dgm:cxn modelId="{0ACE8B24-DA79-49AB-B39E-F154166A1CF6}" type="presParOf" srcId="{9400BBD3-C182-46D5-AB0B-F3BCD66E42C1}" destId="{3A715785-C69B-47B3-90B7-598500F4A7FA}" srcOrd="2" destOrd="0" presId="urn:microsoft.com/office/officeart/2018/2/layout/IconVerticalSolidList"/>
    <dgm:cxn modelId="{FD9EEDFE-1E72-4546-9DD3-71369D846660}" type="presParOf" srcId="{9400BBD3-C182-46D5-AB0B-F3BCD66E42C1}" destId="{A7943A20-7EA3-4CE0-815B-9BE6D5C7CA15}" srcOrd="3" destOrd="0" presId="urn:microsoft.com/office/officeart/2018/2/layout/IconVerticalSolidList"/>
    <dgm:cxn modelId="{BC82834D-0586-49B4-A5D3-779C5BAE35AC}" type="presParOf" srcId="{9400BBD3-C182-46D5-AB0B-F3BCD66E42C1}" destId="{6AABEE92-20DE-442F-BCEA-BE15CD31B611}" srcOrd="4" destOrd="0" presId="urn:microsoft.com/office/officeart/2018/2/layout/IconVerticalSolidList"/>
    <dgm:cxn modelId="{6EF9C16D-7193-475E-A936-1DF7B7A098C9}" type="presParOf" srcId="{9B04816C-EE1D-4EB7-B50E-73B620CC5251}" destId="{AF1AC075-CEEC-490B-8CD0-29931A120059}" srcOrd="1" destOrd="0" presId="urn:microsoft.com/office/officeart/2018/2/layout/IconVerticalSolidList"/>
    <dgm:cxn modelId="{AAB324CE-88B4-4626-A407-6BA0F68A9A6E}" type="presParOf" srcId="{9B04816C-EE1D-4EB7-B50E-73B620CC5251}" destId="{857E9B71-D2E7-4D9A-83DE-1BEE68EFEEC1}" srcOrd="2" destOrd="0" presId="urn:microsoft.com/office/officeart/2018/2/layout/IconVerticalSolidList"/>
    <dgm:cxn modelId="{D950E70A-39C8-49EA-AC58-BD35BEA4E5AF}" type="presParOf" srcId="{857E9B71-D2E7-4D9A-83DE-1BEE68EFEEC1}" destId="{02248AA5-776C-43A9-B30B-7C364173C5B0}" srcOrd="0" destOrd="0" presId="urn:microsoft.com/office/officeart/2018/2/layout/IconVerticalSolidList"/>
    <dgm:cxn modelId="{AB63C2CF-5BD2-4DCB-B778-935E7AF98331}" type="presParOf" srcId="{857E9B71-D2E7-4D9A-83DE-1BEE68EFEEC1}" destId="{F094C56B-F799-4F32-B8BA-A00BCAE89A23}" srcOrd="1" destOrd="0" presId="urn:microsoft.com/office/officeart/2018/2/layout/IconVerticalSolidList"/>
    <dgm:cxn modelId="{D4E8B491-6813-45C0-A128-02E6BBFE34E1}" type="presParOf" srcId="{857E9B71-D2E7-4D9A-83DE-1BEE68EFEEC1}" destId="{B1774016-70E8-4F72-8B77-F1FF94BEC73F}" srcOrd="2" destOrd="0" presId="urn:microsoft.com/office/officeart/2018/2/layout/IconVerticalSolidList"/>
    <dgm:cxn modelId="{E533E4F7-F6FE-421F-9FD0-23AA854FCDAC}" type="presParOf" srcId="{857E9B71-D2E7-4D9A-83DE-1BEE68EFEEC1}" destId="{F74F7A4D-2DB4-4B66-9293-580314C4FC17}" srcOrd="3" destOrd="0" presId="urn:microsoft.com/office/officeart/2018/2/layout/IconVerticalSolidList"/>
    <dgm:cxn modelId="{EC299E9E-8A03-499A-B1EF-2F0A94F8B27E}" type="presParOf" srcId="{857E9B71-D2E7-4D9A-83DE-1BEE68EFEEC1}" destId="{FF7F6EC3-5DED-4FD5-A78C-D6EE6641421A}" srcOrd="4" destOrd="0" presId="urn:microsoft.com/office/officeart/2018/2/layout/IconVerticalSolidList"/>
    <dgm:cxn modelId="{B38EDD32-83EE-4A8F-A33A-B6035756B948}" type="presParOf" srcId="{9B04816C-EE1D-4EB7-B50E-73B620CC5251}" destId="{0166F0CF-DB58-4E83-879B-1FF5DF74059D}" srcOrd="3" destOrd="0" presId="urn:microsoft.com/office/officeart/2018/2/layout/IconVerticalSolidList"/>
    <dgm:cxn modelId="{612E84E4-09B1-48B7-A5D2-7A89262036A1}" type="presParOf" srcId="{9B04816C-EE1D-4EB7-B50E-73B620CC5251}" destId="{24F6B365-0191-408B-B0BC-1F508CCE51CC}" srcOrd="4" destOrd="0" presId="urn:microsoft.com/office/officeart/2018/2/layout/IconVerticalSolidList"/>
    <dgm:cxn modelId="{CF7133F4-AD0E-4649-B4C5-E8D374289715}" type="presParOf" srcId="{24F6B365-0191-408B-B0BC-1F508CCE51CC}" destId="{175DFB2B-DEFB-4A1E-A4E6-647705E24F00}" srcOrd="0" destOrd="0" presId="urn:microsoft.com/office/officeart/2018/2/layout/IconVerticalSolidList"/>
    <dgm:cxn modelId="{786972E9-44A0-48DD-A693-A42BD6FCB95F}" type="presParOf" srcId="{24F6B365-0191-408B-B0BC-1F508CCE51CC}" destId="{4664DAB5-3F11-4214-B70B-64689D77492F}" srcOrd="1" destOrd="0" presId="urn:microsoft.com/office/officeart/2018/2/layout/IconVerticalSolidList"/>
    <dgm:cxn modelId="{C2A570CD-997B-44DF-90AE-51F0285360D0}" type="presParOf" srcId="{24F6B365-0191-408B-B0BC-1F508CCE51CC}" destId="{6E239FA9-A715-46A5-91C9-BF13C961683B}" srcOrd="2" destOrd="0" presId="urn:microsoft.com/office/officeart/2018/2/layout/IconVerticalSolidList"/>
    <dgm:cxn modelId="{026C86E8-3203-46C3-8876-757E948CF97A}" type="presParOf" srcId="{24F6B365-0191-408B-B0BC-1F508CCE51CC}" destId="{1235C418-5489-43DE-9AE8-C18869EFE367}" srcOrd="3" destOrd="0" presId="urn:microsoft.com/office/officeart/2018/2/layout/IconVerticalSolidList"/>
    <dgm:cxn modelId="{FEDDCE22-2D66-4AA8-A2B1-570CC622EFAB}" type="presParOf" srcId="{24F6B365-0191-408B-B0BC-1F508CCE51CC}" destId="{F7930E37-4A6E-44E6-8B98-139F53A9C34D}" srcOrd="4"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2.xml><?xml version="1.0" encoding="utf-8"?>
<dgm:dataModel xmlns:dgm="http://schemas.openxmlformats.org/drawingml/2006/diagram" xmlns:a="http://schemas.openxmlformats.org/drawingml/2006/main">
  <dgm:ptLst>
    <dgm:pt modelId="{43C20A24-7C72-48B8-AF3C-D0945B74ABF9}" type="doc">
      <dgm:prSet loTypeId="urn:microsoft.com/office/officeart/2018/2/layout/IconVerticalSolidList" loCatId="icon" qsTypeId="urn:microsoft.com/office/officeart/2005/8/quickstyle/simple1" qsCatId="simple" csTypeId="urn:microsoft.com/office/officeart/2018/5/colors/Iconchunking_neutralicontext_accent0_3" csCatId="mainScheme" phldr="1"/>
      <dgm:spPr/>
      <dgm:t>
        <a:bodyPr/>
        <a:lstStyle/>
        <a:p>
          <a:endParaRPr lang="en-US"/>
        </a:p>
      </dgm:t>
    </dgm:pt>
    <dgm:pt modelId="{70E05FA2-6BC1-4371-A097-1CD05FFBAB7A}">
      <dgm:prSet/>
      <dgm:spPr/>
      <dgm:t>
        <a:bodyPr/>
        <a:lstStyle/>
        <a:p>
          <a:r>
            <a:rPr lang="en-GB" b="1"/>
            <a:t>User Acceptance Testing (UAT) : </a:t>
          </a:r>
          <a:r>
            <a:rPr lang="en-GB"/>
            <a:t>​</a:t>
          </a:r>
          <a:endParaRPr lang="en-US"/>
        </a:p>
      </dgm:t>
    </dgm:pt>
    <dgm:pt modelId="{87252F38-33D1-4B32-849B-2846C8271CC0}" type="parTrans" cxnId="{DA9145B6-174F-425D-A772-8D2644DC2A74}">
      <dgm:prSet/>
      <dgm:spPr/>
      <dgm:t>
        <a:bodyPr/>
        <a:lstStyle/>
        <a:p>
          <a:endParaRPr lang="en-US"/>
        </a:p>
      </dgm:t>
    </dgm:pt>
    <dgm:pt modelId="{D87F15D1-18E0-4436-8E05-DC094B3E073D}" type="sibTrans" cxnId="{DA9145B6-174F-425D-A772-8D2644DC2A74}">
      <dgm:prSet/>
      <dgm:spPr/>
      <dgm:t>
        <a:bodyPr/>
        <a:lstStyle/>
        <a:p>
          <a:endParaRPr lang="en-US"/>
        </a:p>
      </dgm:t>
    </dgm:pt>
    <dgm:pt modelId="{A024FA73-03BC-4A68-AC08-7BE71D82BFFA}">
      <dgm:prSet custT="1"/>
      <dgm:spPr/>
      <dgm:t>
        <a:bodyPr/>
        <a:lstStyle/>
        <a:p>
          <a:r>
            <a:rPr lang="en-GB" sz="1600" dirty="0"/>
            <a:t>This is a kind of testing conducted to ensure that the </a:t>
          </a:r>
          <a:r>
            <a:rPr lang="en-GB" sz="1600" dirty="0" err="1"/>
            <a:t>requiremenare</a:t>
          </a:r>
          <a:r>
            <a:rPr lang="en-GB" sz="1600" dirty="0"/>
            <a:t> fulfilled before its delivery and that the software works correctly in the user’s working environment</a:t>
          </a:r>
          <a:endParaRPr lang="en-US" sz="1600" dirty="0"/>
        </a:p>
      </dgm:t>
    </dgm:pt>
    <dgm:pt modelId="{1BD3CF33-1173-40A8-A94F-CA45F5B4DC57}" type="parTrans" cxnId="{54657048-B4B5-474E-B656-19A3B263AD77}">
      <dgm:prSet/>
      <dgm:spPr/>
      <dgm:t>
        <a:bodyPr/>
        <a:lstStyle/>
        <a:p>
          <a:endParaRPr lang="en-US"/>
        </a:p>
      </dgm:t>
    </dgm:pt>
    <dgm:pt modelId="{2DD4F905-053A-4EB1-A7F1-3B21943B7BC7}" type="sibTrans" cxnId="{54657048-B4B5-474E-B656-19A3B263AD77}">
      <dgm:prSet/>
      <dgm:spPr/>
      <dgm:t>
        <a:bodyPr/>
        <a:lstStyle/>
        <a:p>
          <a:endParaRPr lang="en-US"/>
        </a:p>
      </dgm:t>
    </dgm:pt>
    <dgm:pt modelId="{FBAC5424-DE6E-4D35-8639-5739C09D898C}">
      <dgm:prSet/>
      <dgm:spPr/>
      <dgm:t>
        <a:bodyPr/>
        <a:lstStyle/>
        <a:p>
          <a:r>
            <a:rPr lang="en-GB" b="1"/>
            <a:t>Performance Testing:</a:t>
          </a:r>
          <a:r>
            <a:rPr lang="en-GB"/>
            <a:t> ​</a:t>
          </a:r>
          <a:endParaRPr lang="en-US"/>
        </a:p>
      </dgm:t>
    </dgm:pt>
    <dgm:pt modelId="{DD0E0AD0-A781-4A64-863C-BB4CC69FB448}" type="parTrans" cxnId="{7CAAFC07-886C-4A90-83DB-B223A3297776}">
      <dgm:prSet/>
      <dgm:spPr/>
      <dgm:t>
        <a:bodyPr/>
        <a:lstStyle/>
        <a:p>
          <a:endParaRPr lang="en-US"/>
        </a:p>
      </dgm:t>
    </dgm:pt>
    <dgm:pt modelId="{5C410758-D12A-4900-9F84-F6B3ED3223E1}" type="sibTrans" cxnId="{7CAAFC07-886C-4A90-83DB-B223A3297776}">
      <dgm:prSet/>
      <dgm:spPr/>
      <dgm:t>
        <a:bodyPr/>
        <a:lstStyle/>
        <a:p>
          <a:endParaRPr lang="en-US"/>
        </a:p>
      </dgm:t>
    </dgm:pt>
    <dgm:pt modelId="{0EB246EF-E63B-4D4A-827C-E47BEE031771}">
      <dgm:prSet/>
      <dgm:spPr/>
      <dgm:t>
        <a:bodyPr/>
        <a:lstStyle/>
        <a:p>
          <a:r>
            <a:rPr lang="en-GB" dirty="0"/>
            <a:t>Assesses how the system behaves under varying loads and conditions</a:t>
          </a:r>
          <a:endParaRPr lang="en-US" dirty="0"/>
        </a:p>
      </dgm:t>
    </dgm:pt>
    <dgm:pt modelId="{9AB1861B-D77F-431D-AFEC-C1C530EB992F}" type="parTrans" cxnId="{9520CCCF-D087-4202-8967-91CE55035A22}">
      <dgm:prSet/>
      <dgm:spPr/>
      <dgm:t>
        <a:bodyPr/>
        <a:lstStyle/>
        <a:p>
          <a:endParaRPr lang="en-US"/>
        </a:p>
      </dgm:t>
    </dgm:pt>
    <dgm:pt modelId="{7C1F6D33-07AB-4FAF-9281-B5C068543EE9}" type="sibTrans" cxnId="{9520CCCF-D087-4202-8967-91CE55035A22}">
      <dgm:prSet/>
      <dgm:spPr/>
      <dgm:t>
        <a:bodyPr/>
        <a:lstStyle/>
        <a:p>
          <a:endParaRPr lang="en-US"/>
        </a:p>
      </dgm:t>
    </dgm:pt>
    <dgm:pt modelId="{8055ACB7-6101-45EA-938E-631A24C7677C}">
      <dgm:prSet/>
      <dgm:spPr/>
      <dgm:t>
        <a:bodyPr/>
        <a:lstStyle/>
        <a:p>
          <a:r>
            <a:rPr lang="en-GB" b="1"/>
            <a:t>Usability Testing: </a:t>
          </a:r>
          <a:r>
            <a:rPr lang="en-GB"/>
            <a:t>​</a:t>
          </a:r>
          <a:endParaRPr lang="en-US"/>
        </a:p>
      </dgm:t>
    </dgm:pt>
    <dgm:pt modelId="{5D9CAD00-66CE-4161-8FEF-17A0DC1C3A99}" type="parTrans" cxnId="{F38B600C-DFA0-43DC-B4E5-65C59A67317E}">
      <dgm:prSet/>
      <dgm:spPr/>
      <dgm:t>
        <a:bodyPr/>
        <a:lstStyle/>
        <a:p>
          <a:endParaRPr lang="en-US"/>
        </a:p>
      </dgm:t>
    </dgm:pt>
    <dgm:pt modelId="{7E14B4B6-0C09-4101-B02B-F8FE9196C2BF}" type="sibTrans" cxnId="{F38B600C-DFA0-43DC-B4E5-65C59A67317E}">
      <dgm:prSet/>
      <dgm:spPr/>
      <dgm:t>
        <a:bodyPr/>
        <a:lstStyle/>
        <a:p>
          <a:endParaRPr lang="en-US"/>
        </a:p>
      </dgm:t>
    </dgm:pt>
    <dgm:pt modelId="{7B099029-778D-42BD-801F-B399894F0FB6}">
      <dgm:prSet/>
      <dgm:spPr/>
      <dgm:t>
        <a:bodyPr/>
        <a:lstStyle/>
        <a:p>
          <a:r>
            <a:rPr lang="en-GB"/>
            <a:t>Evaluates the ease of use and user-friendliness of the system</a:t>
          </a:r>
          <a:endParaRPr lang="en-US"/>
        </a:p>
      </dgm:t>
    </dgm:pt>
    <dgm:pt modelId="{4E41F75C-8871-45CE-9C96-543F84CA7774}" type="parTrans" cxnId="{671C84CA-874E-4A87-9E63-D0A3C7598DF7}">
      <dgm:prSet/>
      <dgm:spPr/>
      <dgm:t>
        <a:bodyPr/>
        <a:lstStyle/>
        <a:p>
          <a:endParaRPr lang="en-US"/>
        </a:p>
      </dgm:t>
    </dgm:pt>
    <dgm:pt modelId="{E773F72E-9596-48E9-B606-605F1BBB4AE5}" type="sibTrans" cxnId="{671C84CA-874E-4A87-9E63-D0A3C7598DF7}">
      <dgm:prSet/>
      <dgm:spPr/>
      <dgm:t>
        <a:bodyPr/>
        <a:lstStyle/>
        <a:p>
          <a:endParaRPr lang="en-US"/>
        </a:p>
      </dgm:t>
    </dgm:pt>
    <dgm:pt modelId="{F63AE7F7-F63F-4946-B5BB-76406E448EC3}">
      <dgm:prSet/>
      <dgm:spPr/>
      <dgm:t>
        <a:bodyPr/>
        <a:lstStyle/>
        <a:p>
          <a:r>
            <a:rPr lang="en-IN" b="1"/>
            <a:t>Security Testing: </a:t>
          </a:r>
          <a:r>
            <a:rPr lang="en-IN"/>
            <a:t>​</a:t>
          </a:r>
          <a:endParaRPr lang="en-US"/>
        </a:p>
      </dgm:t>
    </dgm:pt>
    <dgm:pt modelId="{F0FA8B49-BDF5-452E-8720-22D01C11AF60}" type="parTrans" cxnId="{DF5D96F5-C748-4F3A-9CDB-F811E452FADC}">
      <dgm:prSet/>
      <dgm:spPr/>
      <dgm:t>
        <a:bodyPr/>
        <a:lstStyle/>
        <a:p>
          <a:endParaRPr lang="en-US"/>
        </a:p>
      </dgm:t>
    </dgm:pt>
    <dgm:pt modelId="{8D4CDDAA-59AC-4B46-A527-D658175510E2}" type="sibTrans" cxnId="{DF5D96F5-C748-4F3A-9CDB-F811E452FADC}">
      <dgm:prSet/>
      <dgm:spPr/>
      <dgm:t>
        <a:bodyPr/>
        <a:lstStyle/>
        <a:p>
          <a:endParaRPr lang="en-US"/>
        </a:p>
      </dgm:t>
    </dgm:pt>
    <dgm:pt modelId="{061C5990-DA82-4A10-B0EA-B205F2C6CD4F}">
      <dgm:prSet/>
      <dgm:spPr/>
      <dgm:t>
        <a:bodyPr/>
        <a:lstStyle/>
        <a:p>
          <a:r>
            <a:rPr lang="en-GB" dirty="0"/>
            <a:t>Checks for vulnerabilities, ensuring the system is secure from threats and unauthorized access</a:t>
          </a:r>
          <a:endParaRPr lang="en-US" dirty="0"/>
        </a:p>
      </dgm:t>
    </dgm:pt>
    <dgm:pt modelId="{00262A69-218C-4B4C-8D13-F805D0038AE9}" type="parTrans" cxnId="{E16D664E-2FC8-4533-ABCF-5DC7C25436F4}">
      <dgm:prSet/>
      <dgm:spPr/>
      <dgm:t>
        <a:bodyPr/>
        <a:lstStyle/>
        <a:p>
          <a:endParaRPr lang="en-US"/>
        </a:p>
      </dgm:t>
    </dgm:pt>
    <dgm:pt modelId="{5A92F9C1-C52A-4A8D-ABEC-A024D090E57B}" type="sibTrans" cxnId="{E16D664E-2FC8-4533-ABCF-5DC7C25436F4}">
      <dgm:prSet/>
      <dgm:spPr/>
      <dgm:t>
        <a:bodyPr/>
        <a:lstStyle/>
        <a:p>
          <a:endParaRPr lang="en-US"/>
        </a:p>
      </dgm:t>
    </dgm:pt>
    <dgm:pt modelId="{33C7277E-3726-4F61-B113-8C0483E4C9D9}" type="pres">
      <dgm:prSet presAssocID="{43C20A24-7C72-48B8-AF3C-D0945B74ABF9}" presName="root" presStyleCnt="0">
        <dgm:presLayoutVars>
          <dgm:dir/>
          <dgm:resizeHandles val="exact"/>
        </dgm:presLayoutVars>
      </dgm:prSet>
      <dgm:spPr/>
    </dgm:pt>
    <dgm:pt modelId="{6F94FF61-BCE7-4BD9-80C6-739EA7A9BB11}" type="pres">
      <dgm:prSet presAssocID="{70E05FA2-6BC1-4371-A097-1CD05FFBAB7A}" presName="compNode" presStyleCnt="0"/>
      <dgm:spPr/>
    </dgm:pt>
    <dgm:pt modelId="{A862064A-2521-4DE7-B228-E834E544CA3E}" type="pres">
      <dgm:prSet presAssocID="{70E05FA2-6BC1-4371-A097-1CD05FFBAB7A}" presName="bgRect" presStyleLbl="bgShp" presStyleIdx="0" presStyleCnt="4"/>
      <dgm:spPr/>
    </dgm:pt>
    <dgm:pt modelId="{7A8B20FE-64CF-416B-9BCD-59CA8E95D118}" type="pres">
      <dgm:prSet presAssocID="{70E05FA2-6BC1-4371-A097-1CD05FFBAB7A}"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Flowchart"/>
        </a:ext>
      </dgm:extLst>
    </dgm:pt>
    <dgm:pt modelId="{E08C077B-4AAD-473F-B7C2-40042A134ACC}" type="pres">
      <dgm:prSet presAssocID="{70E05FA2-6BC1-4371-A097-1CD05FFBAB7A}" presName="spaceRect" presStyleCnt="0"/>
      <dgm:spPr/>
    </dgm:pt>
    <dgm:pt modelId="{64FF40A0-CE68-42AE-936F-B3DB1F2EAEA2}" type="pres">
      <dgm:prSet presAssocID="{70E05FA2-6BC1-4371-A097-1CD05FFBAB7A}" presName="parTx" presStyleLbl="revTx" presStyleIdx="0" presStyleCnt="8">
        <dgm:presLayoutVars>
          <dgm:chMax val="0"/>
          <dgm:chPref val="0"/>
        </dgm:presLayoutVars>
      </dgm:prSet>
      <dgm:spPr/>
    </dgm:pt>
    <dgm:pt modelId="{82673167-76C9-48A9-8363-CF851CC5AAB6}" type="pres">
      <dgm:prSet presAssocID="{70E05FA2-6BC1-4371-A097-1CD05FFBAB7A}" presName="desTx" presStyleLbl="revTx" presStyleIdx="1" presStyleCnt="8">
        <dgm:presLayoutVars/>
      </dgm:prSet>
      <dgm:spPr/>
    </dgm:pt>
    <dgm:pt modelId="{77B1C577-E8FF-43D2-9CD9-EA67EC0C4963}" type="pres">
      <dgm:prSet presAssocID="{D87F15D1-18E0-4436-8E05-DC094B3E073D}" presName="sibTrans" presStyleCnt="0"/>
      <dgm:spPr/>
    </dgm:pt>
    <dgm:pt modelId="{C14BA06D-0C87-4A5E-871C-EBF0A1CA4C05}" type="pres">
      <dgm:prSet presAssocID="{FBAC5424-DE6E-4D35-8639-5739C09D898C}" presName="compNode" presStyleCnt="0"/>
      <dgm:spPr/>
    </dgm:pt>
    <dgm:pt modelId="{88E57E8D-AC4D-46E5-9BFB-42F95C012CCC}" type="pres">
      <dgm:prSet presAssocID="{FBAC5424-DE6E-4D35-8639-5739C09D898C}" presName="bgRect" presStyleLbl="bgShp" presStyleIdx="1" presStyleCnt="4"/>
      <dgm:spPr/>
    </dgm:pt>
    <dgm:pt modelId="{FFD13B36-15E9-4BF1-BE19-061C50F17FA6}" type="pres">
      <dgm:prSet presAssocID="{FBAC5424-DE6E-4D35-8639-5739C09D898C}"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eckmark"/>
        </a:ext>
      </dgm:extLst>
    </dgm:pt>
    <dgm:pt modelId="{53DEFD6C-7F3F-4CE9-9FAD-E9D522E72A3B}" type="pres">
      <dgm:prSet presAssocID="{FBAC5424-DE6E-4D35-8639-5739C09D898C}" presName="spaceRect" presStyleCnt="0"/>
      <dgm:spPr/>
    </dgm:pt>
    <dgm:pt modelId="{A5424C96-C4CA-4D15-86C5-B270B1F90D72}" type="pres">
      <dgm:prSet presAssocID="{FBAC5424-DE6E-4D35-8639-5739C09D898C}" presName="parTx" presStyleLbl="revTx" presStyleIdx="2" presStyleCnt="8">
        <dgm:presLayoutVars>
          <dgm:chMax val="0"/>
          <dgm:chPref val="0"/>
        </dgm:presLayoutVars>
      </dgm:prSet>
      <dgm:spPr/>
    </dgm:pt>
    <dgm:pt modelId="{4F376A38-DBB4-4386-B949-AE6469E85BC1}" type="pres">
      <dgm:prSet presAssocID="{FBAC5424-DE6E-4D35-8639-5739C09D898C}" presName="desTx" presStyleLbl="revTx" presStyleIdx="3" presStyleCnt="8">
        <dgm:presLayoutVars/>
      </dgm:prSet>
      <dgm:spPr/>
    </dgm:pt>
    <dgm:pt modelId="{E9258A55-F3D9-42A3-9E12-79904152DE87}" type="pres">
      <dgm:prSet presAssocID="{5C410758-D12A-4900-9F84-F6B3ED3223E1}" presName="sibTrans" presStyleCnt="0"/>
      <dgm:spPr/>
    </dgm:pt>
    <dgm:pt modelId="{D1142E23-D46B-4B57-95FD-ABD563001C11}" type="pres">
      <dgm:prSet presAssocID="{8055ACB7-6101-45EA-938E-631A24C7677C}" presName="compNode" presStyleCnt="0"/>
      <dgm:spPr/>
    </dgm:pt>
    <dgm:pt modelId="{B8BB3256-0658-41E5-9282-56D9321D58BD}" type="pres">
      <dgm:prSet presAssocID="{8055ACB7-6101-45EA-938E-631A24C7677C}" presName="bgRect" presStyleLbl="bgShp" presStyleIdx="2" presStyleCnt="4"/>
      <dgm:spPr/>
    </dgm:pt>
    <dgm:pt modelId="{3677B8FB-5862-4A40-8309-D4E4AD80670B}" type="pres">
      <dgm:prSet presAssocID="{8055ACB7-6101-45EA-938E-631A24C7677C}"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Gears"/>
        </a:ext>
      </dgm:extLst>
    </dgm:pt>
    <dgm:pt modelId="{4B28CB2E-4AF4-4D8C-94F1-C757DC4B092A}" type="pres">
      <dgm:prSet presAssocID="{8055ACB7-6101-45EA-938E-631A24C7677C}" presName="spaceRect" presStyleCnt="0"/>
      <dgm:spPr/>
    </dgm:pt>
    <dgm:pt modelId="{25071CB7-CF0B-4214-9703-0A1CE79B58F3}" type="pres">
      <dgm:prSet presAssocID="{8055ACB7-6101-45EA-938E-631A24C7677C}" presName="parTx" presStyleLbl="revTx" presStyleIdx="4" presStyleCnt="8">
        <dgm:presLayoutVars>
          <dgm:chMax val="0"/>
          <dgm:chPref val="0"/>
        </dgm:presLayoutVars>
      </dgm:prSet>
      <dgm:spPr/>
    </dgm:pt>
    <dgm:pt modelId="{57E8CA71-97D5-4EC5-BCF6-E1267FE05650}" type="pres">
      <dgm:prSet presAssocID="{8055ACB7-6101-45EA-938E-631A24C7677C}" presName="desTx" presStyleLbl="revTx" presStyleIdx="5" presStyleCnt="8">
        <dgm:presLayoutVars/>
      </dgm:prSet>
      <dgm:spPr/>
    </dgm:pt>
    <dgm:pt modelId="{DF1BB8D0-F86F-4FC2-8AAF-041D993927E4}" type="pres">
      <dgm:prSet presAssocID="{7E14B4B6-0C09-4101-B02B-F8FE9196C2BF}" presName="sibTrans" presStyleCnt="0"/>
      <dgm:spPr/>
    </dgm:pt>
    <dgm:pt modelId="{ECA06852-9332-4229-881D-47ED9BFE3F99}" type="pres">
      <dgm:prSet presAssocID="{F63AE7F7-F63F-4946-B5BB-76406E448EC3}" presName="compNode" presStyleCnt="0"/>
      <dgm:spPr/>
    </dgm:pt>
    <dgm:pt modelId="{8F6EBFFA-8FD7-4C7F-8036-2362F5C4B635}" type="pres">
      <dgm:prSet presAssocID="{F63AE7F7-F63F-4946-B5BB-76406E448EC3}" presName="bgRect" presStyleLbl="bgShp" presStyleIdx="3" presStyleCnt="4"/>
      <dgm:spPr/>
    </dgm:pt>
    <dgm:pt modelId="{BC792BF1-5BDD-4828-8D58-97FF73CC571B}" type="pres">
      <dgm:prSet presAssocID="{F63AE7F7-F63F-4946-B5BB-76406E448EC3}"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Lock"/>
        </a:ext>
      </dgm:extLst>
    </dgm:pt>
    <dgm:pt modelId="{811E5270-36EB-4C78-ABBF-949A32CB2B12}" type="pres">
      <dgm:prSet presAssocID="{F63AE7F7-F63F-4946-B5BB-76406E448EC3}" presName="spaceRect" presStyleCnt="0"/>
      <dgm:spPr/>
    </dgm:pt>
    <dgm:pt modelId="{FD205DCA-C5F0-43F6-9610-1004BC5C8F99}" type="pres">
      <dgm:prSet presAssocID="{F63AE7F7-F63F-4946-B5BB-76406E448EC3}" presName="parTx" presStyleLbl="revTx" presStyleIdx="6" presStyleCnt="8">
        <dgm:presLayoutVars>
          <dgm:chMax val="0"/>
          <dgm:chPref val="0"/>
        </dgm:presLayoutVars>
      </dgm:prSet>
      <dgm:spPr/>
    </dgm:pt>
    <dgm:pt modelId="{9A748FC4-179A-40E2-B8E7-1FB851E06A6F}" type="pres">
      <dgm:prSet presAssocID="{F63AE7F7-F63F-4946-B5BB-76406E448EC3}" presName="desTx" presStyleLbl="revTx" presStyleIdx="7" presStyleCnt="8">
        <dgm:presLayoutVars/>
      </dgm:prSet>
      <dgm:spPr/>
    </dgm:pt>
  </dgm:ptLst>
  <dgm:cxnLst>
    <dgm:cxn modelId="{AF656C04-8DE3-446B-AD0E-CCAA1D32D805}" type="presOf" srcId="{F63AE7F7-F63F-4946-B5BB-76406E448EC3}" destId="{FD205DCA-C5F0-43F6-9610-1004BC5C8F99}" srcOrd="0" destOrd="0" presId="urn:microsoft.com/office/officeart/2018/2/layout/IconVerticalSolidList"/>
    <dgm:cxn modelId="{7CAAFC07-886C-4A90-83DB-B223A3297776}" srcId="{43C20A24-7C72-48B8-AF3C-D0945B74ABF9}" destId="{FBAC5424-DE6E-4D35-8639-5739C09D898C}" srcOrd="1" destOrd="0" parTransId="{DD0E0AD0-A781-4A64-863C-BB4CC69FB448}" sibTransId="{5C410758-D12A-4900-9F84-F6B3ED3223E1}"/>
    <dgm:cxn modelId="{F38B600C-DFA0-43DC-B4E5-65C59A67317E}" srcId="{43C20A24-7C72-48B8-AF3C-D0945B74ABF9}" destId="{8055ACB7-6101-45EA-938E-631A24C7677C}" srcOrd="2" destOrd="0" parTransId="{5D9CAD00-66CE-4161-8FEF-17A0DC1C3A99}" sibTransId="{7E14B4B6-0C09-4101-B02B-F8FE9196C2BF}"/>
    <dgm:cxn modelId="{4AB1181B-2105-4BB0-97DF-4C494CC0F2E8}" type="presOf" srcId="{A024FA73-03BC-4A68-AC08-7BE71D82BFFA}" destId="{82673167-76C9-48A9-8363-CF851CC5AAB6}" srcOrd="0" destOrd="0" presId="urn:microsoft.com/office/officeart/2018/2/layout/IconVerticalSolidList"/>
    <dgm:cxn modelId="{21DFD32C-A1E0-4D2C-822E-976D924A5662}" type="presOf" srcId="{0EB246EF-E63B-4D4A-827C-E47BEE031771}" destId="{4F376A38-DBB4-4386-B949-AE6469E85BC1}" srcOrd="0" destOrd="0" presId="urn:microsoft.com/office/officeart/2018/2/layout/IconVerticalSolidList"/>
    <dgm:cxn modelId="{54657048-B4B5-474E-B656-19A3B263AD77}" srcId="{70E05FA2-6BC1-4371-A097-1CD05FFBAB7A}" destId="{A024FA73-03BC-4A68-AC08-7BE71D82BFFA}" srcOrd="0" destOrd="0" parTransId="{1BD3CF33-1173-40A8-A94F-CA45F5B4DC57}" sibTransId="{2DD4F905-053A-4EB1-A7F1-3B21943B7BC7}"/>
    <dgm:cxn modelId="{E16D664E-2FC8-4533-ABCF-5DC7C25436F4}" srcId="{F63AE7F7-F63F-4946-B5BB-76406E448EC3}" destId="{061C5990-DA82-4A10-B0EA-B205F2C6CD4F}" srcOrd="0" destOrd="0" parTransId="{00262A69-218C-4B4C-8D13-F805D0038AE9}" sibTransId="{5A92F9C1-C52A-4A8D-ABEC-A024D090E57B}"/>
    <dgm:cxn modelId="{AD1E8355-873C-46A4-A52A-11663915992D}" type="presOf" srcId="{061C5990-DA82-4A10-B0EA-B205F2C6CD4F}" destId="{9A748FC4-179A-40E2-B8E7-1FB851E06A6F}" srcOrd="0" destOrd="0" presId="urn:microsoft.com/office/officeart/2018/2/layout/IconVerticalSolidList"/>
    <dgm:cxn modelId="{21C9E257-2302-4F72-91C3-4203CD6C03E2}" type="presOf" srcId="{7B099029-778D-42BD-801F-B399894F0FB6}" destId="{57E8CA71-97D5-4EC5-BCF6-E1267FE05650}" srcOrd="0" destOrd="0" presId="urn:microsoft.com/office/officeart/2018/2/layout/IconVerticalSolidList"/>
    <dgm:cxn modelId="{659EBB7D-E175-4125-82F0-2E2902C8DB46}" type="presOf" srcId="{8055ACB7-6101-45EA-938E-631A24C7677C}" destId="{25071CB7-CF0B-4214-9703-0A1CE79B58F3}" srcOrd="0" destOrd="0" presId="urn:microsoft.com/office/officeart/2018/2/layout/IconVerticalSolidList"/>
    <dgm:cxn modelId="{FAFC3288-4A66-4CD0-A842-F8D0EB4B6519}" type="presOf" srcId="{FBAC5424-DE6E-4D35-8639-5739C09D898C}" destId="{A5424C96-C4CA-4D15-86C5-B270B1F90D72}" srcOrd="0" destOrd="0" presId="urn:microsoft.com/office/officeart/2018/2/layout/IconVerticalSolidList"/>
    <dgm:cxn modelId="{DA9145B6-174F-425D-A772-8D2644DC2A74}" srcId="{43C20A24-7C72-48B8-AF3C-D0945B74ABF9}" destId="{70E05FA2-6BC1-4371-A097-1CD05FFBAB7A}" srcOrd="0" destOrd="0" parTransId="{87252F38-33D1-4B32-849B-2846C8271CC0}" sibTransId="{D87F15D1-18E0-4436-8E05-DC094B3E073D}"/>
    <dgm:cxn modelId="{671C84CA-874E-4A87-9E63-D0A3C7598DF7}" srcId="{8055ACB7-6101-45EA-938E-631A24C7677C}" destId="{7B099029-778D-42BD-801F-B399894F0FB6}" srcOrd="0" destOrd="0" parTransId="{4E41F75C-8871-45CE-9C96-543F84CA7774}" sibTransId="{E773F72E-9596-48E9-B606-605F1BBB4AE5}"/>
    <dgm:cxn modelId="{9520CCCF-D087-4202-8967-91CE55035A22}" srcId="{FBAC5424-DE6E-4D35-8639-5739C09D898C}" destId="{0EB246EF-E63B-4D4A-827C-E47BEE031771}" srcOrd="0" destOrd="0" parTransId="{9AB1861B-D77F-431D-AFEC-C1C530EB992F}" sibTransId="{7C1F6D33-07AB-4FAF-9281-B5C068543EE9}"/>
    <dgm:cxn modelId="{42F977D3-B249-455D-9810-C1E626A43ABD}" type="presOf" srcId="{43C20A24-7C72-48B8-AF3C-D0945B74ABF9}" destId="{33C7277E-3726-4F61-B113-8C0483E4C9D9}" srcOrd="0" destOrd="0" presId="urn:microsoft.com/office/officeart/2018/2/layout/IconVerticalSolidList"/>
    <dgm:cxn modelId="{A7D751E1-ADBA-4754-BE8F-33A8AD8E9B38}" type="presOf" srcId="{70E05FA2-6BC1-4371-A097-1CD05FFBAB7A}" destId="{64FF40A0-CE68-42AE-936F-B3DB1F2EAEA2}" srcOrd="0" destOrd="0" presId="urn:microsoft.com/office/officeart/2018/2/layout/IconVerticalSolidList"/>
    <dgm:cxn modelId="{DF5D96F5-C748-4F3A-9CDB-F811E452FADC}" srcId="{43C20A24-7C72-48B8-AF3C-D0945B74ABF9}" destId="{F63AE7F7-F63F-4946-B5BB-76406E448EC3}" srcOrd="3" destOrd="0" parTransId="{F0FA8B49-BDF5-452E-8720-22D01C11AF60}" sibTransId="{8D4CDDAA-59AC-4B46-A527-D658175510E2}"/>
    <dgm:cxn modelId="{F74D3378-0E78-4691-A181-7A2B084833C9}" type="presParOf" srcId="{33C7277E-3726-4F61-B113-8C0483E4C9D9}" destId="{6F94FF61-BCE7-4BD9-80C6-739EA7A9BB11}" srcOrd="0" destOrd="0" presId="urn:microsoft.com/office/officeart/2018/2/layout/IconVerticalSolidList"/>
    <dgm:cxn modelId="{352C084E-0255-4EBD-8C06-CCBF38E343D9}" type="presParOf" srcId="{6F94FF61-BCE7-4BD9-80C6-739EA7A9BB11}" destId="{A862064A-2521-4DE7-B228-E834E544CA3E}" srcOrd="0" destOrd="0" presId="urn:microsoft.com/office/officeart/2018/2/layout/IconVerticalSolidList"/>
    <dgm:cxn modelId="{F9FFFA41-3552-4DC9-8336-1E8FEC9C2D71}" type="presParOf" srcId="{6F94FF61-BCE7-4BD9-80C6-739EA7A9BB11}" destId="{7A8B20FE-64CF-416B-9BCD-59CA8E95D118}" srcOrd="1" destOrd="0" presId="urn:microsoft.com/office/officeart/2018/2/layout/IconVerticalSolidList"/>
    <dgm:cxn modelId="{49866D27-92F8-47FE-9D36-905239DC8648}" type="presParOf" srcId="{6F94FF61-BCE7-4BD9-80C6-739EA7A9BB11}" destId="{E08C077B-4AAD-473F-B7C2-40042A134ACC}" srcOrd="2" destOrd="0" presId="urn:microsoft.com/office/officeart/2018/2/layout/IconVerticalSolidList"/>
    <dgm:cxn modelId="{A8F94FD0-4D50-4913-88D0-187D7416C627}" type="presParOf" srcId="{6F94FF61-BCE7-4BD9-80C6-739EA7A9BB11}" destId="{64FF40A0-CE68-42AE-936F-B3DB1F2EAEA2}" srcOrd="3" destOrd="0" presId="urn:microsoft.com/office/officeart/2018/2/layout/IconVerticalSolidList"/>
    <dgm:cxn modelId="{3FC558C4-4DCB-4056-A058-6765878CF850}" type="presParOf" srcId="{6F94FF61-BCE7-4BD9-80C6-739EA7A9BB11}" destId="{82673167-76C9-48A9-8363-CF851CC5AAB6}" srcOrd="4" destOrd="0" presId="urn:microsoft.com/office/officeart/2018/2/layout/IconVerticalSolidList"/>
    <dgm:cxn modelId="{BDA21357-9821-433B-808B-32E19BCC67FB}" type="presParOf" srcId="{33C7277E-3726-4F61-B113-8C0483E4C9D9}" destId="{77B1C577-E8FF-43D2-9CD9-EA67EC0C4963}" srcOrd="1" destOrd="0" presId="urn:microsoft.com/office/officeart/2018/2/layout/IconVerticalSolidList"/>
    <dgm:cxn modelId="{23C41F9F-4830-40C4-B047-7A099899424B}" type="presParOf" srcId="{33C7277E-3726-4F61-B113-8C0483E4C9D9}" destId="{C14BA06D-0C87-4A5E-871C-EBF0A1CA4C05}" srcOrd="2" destOrd="0" presId="urn:microsoft.com/office/officeart/2018/2/layout/IconVerticalSolidList"/>
    <dgm:cxn modelId="{F2F1CE1F-C4EE-446F-9183-CD8FDCA27646}" type="presParOf" srcId="{C14BA06D-0C87-4A5E-871C-EBF0A1CA4C05}" destId="{88E57E8D-AC4D-46E5-9BFB-42F95C012CCC}" srcOrd="0" destOrd="0" presId="urn:microsoft.com/office/officeart/2018/2/layout/IconVerticalSolidList"/>
    <dgm:cxn modelId="{449419AC-4D04-4744-B223-2062BB49BFE2}" type="presParOf" srcId="{C14BA06D-0C87-4A5E-871C-EBF0A1CA4C05}" destId="{FFD13B36-15E9-4BF1-BE19-061C50F17FA6}" srcOrd="1" destOrd="0" presId="urn:microsoft.com/office/officeart/2018/2/layout/IconVerticalSolidList"/>
    <dgm:cxn modelId="{10A4F406-E8FE-4F33-AF30-F7404CDD4D40}" type="presParOf" srcId="{C14BA06D-0C87-4A5E-871C-EBF0A1CA4C05}" destId="{53DEFD6C-7F3F-4CE9-9FAD-E9D522E72A3B}" srcOrd="2" destOrd="0" presId="urn:microsoft.com/office/officeart/2018/2/layout/IconVerticalSolidList"/>
    <dgm:cxn modelId="{D061D50D-8669-4787-A910-78D778FD87CE}" type="presParOf" srcId="{C14BA06D-0C87-4A5E-871C-EBF0A1CA4C05}" destId="{A5424C96-C4CA-4D15-86C5-B270B1F90D72}" srcOrd="3" destOrd="0" presId="urn:microsoft.com/office/officeart/2018/2/layout/IconVerticalSolidList"/>
    <dgm:cxn modelId="{4ADE4443-9A4C-437B-AB7D-ED7B7A52D605}" type="presParOf" srcId="{C14BA06D-0C87-4A5E-871C-EBF0A1CA4C05}" destId="{4F376A38-DBB4-4386-B949-AE6469E85BC1}" srcOrd="4" destOrd="0" presId="urn:microsoft.com/office/officeart/2018/2/layout/IconVerticalSolidList"/>
    <dgm:cxn modelId="{9CEFA277-AC5B-444E-A1CB-886B54C86910}" type="presParOf" srcId="{33C7277E-3726-4F61-B113-8C0483E4C9D9}" destId="{E9258A55-F3D9-42A3-9E12-79904152DE87}" srcOrd="3" destOrd="0" presId="urn:microsoft.com/office/officeart/2018/2/layout/IconVerticalSolidList"/>
    <dgm:cxn modelId="{833BEE6F-A243-4192-9793-E8718BE339BF}" type="presParOf" srcId="{33C7277E-3726-4F61-B113-8C0483E4C9D9}" destId="{D1142E23-D46B-4B57-95FD-ABD563001C11}" srcOrd="4" destOrd="0" presId="urn:microsoft.com/office/officeart/2018/2/layout/IconVerticalSolidList"/>
    <dgm:cxn modelId="{6244CCED-6B80-4955-A620-93449F43FE54}" type="presParOf" srcId="{D1142E23-D46B-4B57-95FD-ABD563001C11}" destId="{B8BB3256-0658-41E5-9282-56D9321D58BD}" srcOrd="0" destOrd="0" presId="urn:microsoft.com/office/officeart/2018/2/layout/IconVerticalSolidList"/>
    <dgm:cxn modelId="{3D998D7B-B659-4C17-BC51-3C6C4E4E3C35}" type="presParOf" srcId="{D1142E23-D46B-4B57-95FD-ABD563001C11}" destId="{3677B8FB-5862-4A40-8309-D4E4AD80670B}" srcOrd="1" destOrd="0" presId="urn:microsoft.com/office/officeart/2018/2/layout/IconVerticalSolidList"/>
    <dgm:cxn modelId="{4B25A78E-64BE-4E9B-8583-098112BAA22F}" type="presParOf" srcId="{D1142E23-D46B-4B57-95FD-ABD563001C11}" destId="{4B28CB2E-4AF4-4D8C-94F1-C757DC4B092A}" srcOrd="2" destOrd="0" presId="urn:microsoft.com/office/officeart/2018/2/layout/IconVerticalSolidList"/>
    <dgm:cxn modelId="{BA7BA912-C2BA-4645-B3A5-5E10D445B59C}" type="presParOf" srcId="{D1142E23-D46B-4B57-95FD-ABD563001C11}" destId="{25071CB7-CF0B-4214-9703-0A1CE79B58F3}" srcOrd="3" destOrd="0" presId="urn:microsoft.com/office/officeart/2018/2/layout/IconVerticalSolidList"/>
    <dgm:cxn modelId="{4E5CCF5D-C40B-43DB-B1BD-9208A2C40BC0}" type="presParOf" srcId="{D1142E23-D46B-4B57-95FD-ABD563001C11}" destId="{57E8CA71-97D5-4EC5-BCF6-E1267FE05650}" srcOrd="4" destOrd="0" presId="urn:microsoft.com/office/officeart/2018/2/layout/IconVerticalSolidList"/>
    <dgm:cxn modelId="{F71BDDC1-ACDB-455A-B726-9E9F9C241BCE}" type="presParOf" srcId="{33C7277E-3726-4F61-B113-8C0483E4C9D9}" destId="{DF1BB8D0-F86F-4FC2-8AAF-041D993927E4}" srcOrd="5" destOrd="0" presId="urn:microsoft.com/office/officeart/2018/2/layout/IconVerticalSolidList"/>
    <dgm:cxn modelId="{8198C155-3E90-4545-AB93-7DFA70E27B63}" type="presParOf" srcId="{33C7277E-3726-4F61-B113-8C0483E4C9D9}" destId="{ECA06852-9332-4229-881D-47ED9BFE3F99}" srcOrd="6" destOrd="0" presId="urn:microsoft.com/office/officeart/2018/2/layout/IconVerticalSolidList"/>
    <dgm:cxn modelId="{A257DD5C-6BA4-4761-80B2-41D7023071EE}" type="presParOf" srcId="{ECA06852-9332-4229-881D-47ED9BFE3F99}" destId="{8F6EBFFA-8FD7-4C7F-8036-2362F5C4B635}" srcOrd="0" destOrd="0" presId="urn:microsoft.com/office/officeart/2018/2/layout/IconVerticalSolidList"/>
    <dgm:cxn modelId="{F5F7404E-666A-45B9-891F-64EB35D76A19}" type="presParOf" srcId="{ECA06852-9332-4229-881D-47ED9BFE3F99}" destId="{BC792BF1-5BDD-4828-8D58-97FF73CC571B}" srcOrd="1" destOrd="0" presId="urn:microsoft.com/office/officeart/2018/2/layout/IconVerticalSolidList"/>
    <dgm:cxn modelId="{DB456449-A3E0-4600-A0CA-B08F45132E73}" type="presParOf" srcId="{ECA06852-9332-4229-881D-47ED9BFE3F99}" destId="{811E5270-36EB-4C78-ABBF-949A32CB2B12}" srcOrd="2" destOrd="0" presId="urn:microsoft.com/office/officeart/2018/2/layout/IconVerticalSolidList"/>
    <dgm:cxn modelId="{F802AE3D-D25E-426F-A07B-FBA9C6CC1A16}" type="presParOf" srcId="{ECA06852-9332-4229-881D-47ED9BFE3F99}" destId="{FD205DCA-C5F0-43F6-9610-1004BC5C8F99}" srcOrd="3" destOrd="0" presId="urn:microsoft.com/office/officeart/2018/2/layout/IconVerticalSolidList"/>
    <dgm:cxn modelId="{E1B45578-AE11-48DB-8045-C14240484165}" type="presParOf" srcId="{ECA06852-9332-4229-881D-47ED9BFE3F99}" destId="{9A748FC4-179A-40E2-B8E7-1FB851E06A6F}" srcOrd="4"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3.xml><?xml version="1.0" encoding="utf-8"?>
<dgm:dataModel xmlns:dgm="http://schemas.openxmlformats.org/drawingml/2006/diagram" xmlns:a="http://schemas.openxmlformats.org/drawingml/2006/main">
  <dgm:ptLst>
    <dgm:pt modelId="{92A3D919-7876-4E9C-A07B-55472F0B1640}" type="doc">
      <dgm:prSet loTypeId="urn:microsoft.com/office/officeart/2018/5/layout/CenteredIconLabelDescriptionList" loCatId="icon" qsTypeId="urn:microsoft.com/office/officeart/2005/8/quickstyle/simple1" qsCatId="simple" csTypeId="urn:microsoft.com/office/officeart/2018/5/colors/Iconchunking_neutralbg_accent1_2" csCatId="accent1" phldr="1"/>
      <dgm:spPr/>
      <dgm:t>
        <a:bodyPr/>
        <a:lstStyle/>
        <a:p>
          <a:endParaRPr lang="en-US"/>
        </a:p>
      </dgm:t>
    </dgm:pt>
    <dgm:pt modelId="{EA0B0EA5-B79D-42A8-BF01-1F895B521FA7}">
      <dgm:prSet/>
      <dgm:spPr/>
      <dgm:t>
        <a:bodyPr/>
        <a:lstStyle/>
        <a:p>
          <a:pPr>
            <a:lnSpc>
              <a:spcPct val="100000"/>
            </a:lnSpc>
            <a:defRPr b="1"/>
          </a:pPr>
          <a:r>
            <a:rPr lang="en-US" dirty="0"/>
            <a:t>Compatibility Testing</a:t>
          </a:r>
        </a:p>
      </dgm:t>
    </dgm:pt>
    <dgm:pt modelId="{2E4C9425-27B7-44B8-AE01-6B95AB15DA05}" type="parTrans" cxnId="{CA94EEBB-2279-4A00-9B97-477B27916548}">
      <dgm:prSet/>
      <dgm:spPr/>
      <dgm:t>
        <a:bodyPr/>
        <a:lstStyle/>
        <a:p>
          <a:endParaRPr lang="en-US"/>
        </a:p>
      </dgm:t>
    </dgm:pt>
    <dgm:pt modelId="{229E6FA0-E119-43B9-9E2F-A3637963CB7A}" type="sibTrans" cxnId="{CA94EEBB-2279-4A00-9B97-477B27916548}">
      <dgm:prSet/>
      <dgm:spPr/>
      <dgm:t>
        <a:bodyPr/>
        <a:lstStyle/>
        <a:p>
          <a:endParaRPr lang="en-US"/>
        </a:p>
      </dgm:t>
    </dgm:pt>
    <dgm:pt modelId="{04D17EB5-0267-41A3-AA56-079ACE23A844}">
      <dgm:prSet/>
      <dgm:spPr/>
      <dgm:t>
        <a:bodyPr/>
        <a:lstStyle/>
        <a:p>
          <a:pPr>
            <a:lnSpc>
              <a:spcPct val="100000"/>
            </a:lnSpc>
          </a:pPr>
          <a:endParaRPr lang="en-US" dirty="0"/>
        </a:p>
      </dgm:t>
    </dgm:pt>
    <dgm:pt modelId="{BBEA8FC7-CA6F-4E0C-9453-67E13BCA77FC}" type="parTrans" cxnId="{9FA3951B-94C3-4B88-BDFA-44D98744DE1C}">
      <dgm:prSet/>
      <dgm:spPr/>
      <dgm:t>
        <a:bodyPr/>
        <a:lstStyle/>
        <a:p>
          <a:endParaRPr lang="en-US"/>
        </a:p>
      </dgm:t>
    </dgm:pt>
    <dgm:pt modelId="{186050EC-68E1-4EF6-A852-334C2CAB1537}" type="sibTrans" cxnId="{9FA3951B-94C3-4B88-BDFA-44D98744DE1C}">
      <dgm:prSet/>
      <dgm:spPr/>
      <dgm:t>
        <a:bodyPr/>
        <a:lstStyle/>
        <a:p>
          <a:endParaRPr lang="en-US"/>
        </a:p>
      </dgm:t>
    </dgm:pt>
    <dgm:pt modelId="{ECF75151-55A4-405D-A3CE-9F5018F053FD}">
      <dgm:prSet/>
      <dgm:spPr/>
      <dgm:t>
        <a:bodyPr/>
        <a:lstStyle/>
        <a:p>
          <a:r>
            <a:rPr lang="en-US" dirty="0"/>
            <a:t>Ensures the system works seamlessly across different environments, such as operating systems and devices</a:t>
          </a:r>
        </a:p>
      </dgm:t>
    </dgm:pt>
    <dgm:pt modelId="{BD819362-BDED-4578-AAAE-1304FB0AA6BF}" type="parTrans" cxnId="{ADB1E5BE-98D7-4EE2-8E3A-DB8B33DAA6C5}">
      <dgm:prSet/>
      <dgm:spPr/>
      <dgm:t>
        <a:bodyPr/>
        <a:lstStyle/>
        <a:p>
          <a:endParaRPr lang="en-US"/>
        </a:p>
      </dgm:t>
    </dgm:pt>
    <dgm:pt modelId="{655B9804-F69A-4A82-8B1B-6115A5786BC3}" type="sibTrans" cxnId="{ADB1E5BE-98D7-4EE2-8E3A-DB8B33DAA6C5}">
      <dgm:prSet/>
      <dgm:spPr/>
      <dgm:t>
        <a:bodyPr/>
        <a:lstStyle/>
        <a:p>
          <a:endParaRPr lang="en-US"/>
        </a:p>
      </dgm:t>
    </dgm:pt>
    <dgm:pt modelId="{6D416C54-365A-4CDD-9C04-9164984257D5}">
      <dgm:prSet/>
      <dgm:spPr/>
      <dgm:t>
        <a:bodyPr/>
        <a:lstStyle/>
        <a:p>
          <a:pPr>
            <a:lnSpc>
              <a:spcPct val="100000"/>
            </a:lnSpc>
            <a:defRPr b="1"/>
          </a:pPr>
          <a:r>
            <a:rPr lang="en-US" dirty="0"/>
            <a:t>Regression Testing</a:t>
          </a:r>
        </a:p>
      </dgm:t>
    </dgm:pt>
    <dgm:pt modelId="{873F6ED1-BAFF-420C-A940-9619F13C6728}" type="parTrans" cxnId="{A2658614-4357-44B2-93CD-20E01BD2EBB5}">
      <dgm:prSet/>
      <dgm:spPr/>
      <dgm:t>
        <a:bodyPr/>
        <a:lstStyle/>
        <a:p>
          <a:endParaRPr lang="en-US"/>
        </a:p>
      </dgm:t>
    </dgm:pt>
    <dgm:pt modelId="{B927B3CF-2DE5-4A9C-A47C-0D0654778B01}" type="sibTrans" cxnId="{A2658614-4357-44B2-93CD-20E01BD2EBB5}">
      <dgm:prSet/>
      <dgm:spPr/>
      <dgm:t>
        <a:bodyPr/>
        <a:lstStyle/>
        <a:p>
          <a:endParaRPr lang="en-US"/>
        </a:p>
      </dgm:t>
    </dgm:pt>
    <dgm:pt modelId="{24811705-0120-4518-A1E1-8EB2C1E56B3D}">
      <dgm:prSet/>
      <dgm:spPr/>
      <dgm:t>
        <a:bodyPr/>
        <a:lstStyle/>
        <a:p>
          <a:pPr>
            <a:lnSpc>
              <a:spcPct val="100000"/>
            </a:lnSpc>
          </a:pPr>
          <a:endParaRPr lang="en-US" dirty="0"/>
        </a:p>
      </dgm:t>
    </dgm:pt>
    <dgm:pt modelId="{6DA5EF5D-F9E3-4EE0-995B-F9FA652F5534}" type="parTrans" cxnId="{9129080C-4624-4B67-B463-32CFBB8A86B2}">
      <dgm:prSet/>
      <dgm:spPr/>
      <dgm:t>
        <a:bodyPr/>
        <a:lstStyle/>
        <a:p>
          <a:endParaRPr lang="en-US"/>
        </a:p>
      </dgm:t>
    </dgm:pt>
    <dgm:pt modelId="{A8A4B892-81D8-4BA6-A09C-D1975A22B80C}" type="sibTrans" cxnId="{9129080C-4624-4B67-B463-32CFBB8A86B2}">
      <dgm:prSet/>
      <dgm:spPr/>
      <dgm:t>
        <a:bodyPr/>
        <a:lstStyle/>
        <a:p>
          <a:endParaRPr lang="en-US"/>
        </a:p>
      </dgm:t>
    </dgm:pt>
    <dgm:pt modelId="{1A7F20D0-B255-4A26-B040-3A8AA8DD2334}">
      <dgm:prSet/>
      <dgm:spPr/>
      <dgm:t>
        <a:bodyPr/>
        <a:lstStyle/>
        <a:p>
          <a:r>
            <a:rPr lang="en-US" dirty="0"/>
            <a:t>Tests the system after changes or updates to confirm that previously working functionalities are not affected</a:t>
          </a:r>
        </a:p>
      </dgm:t>
    </dgm:pt>
    <dgm:pt modelId="{64B325B9-6EC1-4CC6-8B9D-E1604D78182A}" type="parTrans" cxnId="{2F4D1387-7288-4C42-8930-B719A61BADC3}">
      <dgm:prSet/>
      <dgm:spPr/>
      <dgm:t>
        <a:bodyPr/>
        <a:lstStyle/>
        <a:p>
          <a:endParaRPr lang="en-US"/>
        </a:p>
      </dgm:t>
    </dgm:pt>
    <dgm:pt modelId="{0BC05C2C-FDEE-4F02-9C06-B4F715632500}" type="sibTrans" cxnId="{2F4D1387-7288-4C42-8930-B719A61BADC3}">
      <dgm:prSet/>
      <dgm:spPr/>
      <dgm:t>
        <a:bodyPr/>
        <a:lstStyle/>
        <a:p>
          <a:endParaRPr lang="en-US"/>
        </a:p>
      </dgm:t>
    </dgm:pt>
    <dgm:pt modelId="{304EAF6A-D627-40A7-A161-DCA30ADA5FC7}">
      <dgm:prSet/>
      <dgm:spPr/>
      <dgm:t>
        <a:bodyPr/>
        <a:lstStyle/>
        <a:p>
          <a:pPr>
            <a:lnSpc>
              <a:spcPct val="100000"/>
            </a:lnSpc>
            <a:defRPr b="1"/>
          </a:pPr>
          <a:r>
            <a:rPr lang="en-US" dirty="0"/>
            <a:t>Retesting</a:t>
          </a:r>
        </a:p>
      </dgm:t>
    </dgm:pt>
    <dgm:pt modelId="{52B98948-8D4E-4A2D-8771-3C35A9BBDF35}" type="parTrans" cxnId="{4C5F4399-9252-4F1E-945D-5C0A1E843C7C}">
      <dgm:prSet/>
      <dgm:spPr/>
      <dgm:t>
        <a:bodyPr/>
        <a:lstStyle/>
        <a:p>
          <a:endParaRPr lang="en-US"/>
        </a:p>
      </dgm:t>
    </dgm:pt>
    <dgm:pt modelId="{B3F4B6D5-91C4-45C5-8F48-39018D2619CE}" type="sibTrans" cxnId="{4C5F4399-9252-4F1E-945D-5C0A1E843C7C}">
      <dgm:prSet/>
      <dgm:spPr/>
      <dgm:t>
        <a:bodyPr/>
        <a:lstStyle/>
        <a:p>
          <a:endParaRPr lang="en-US"/>
        </a:p>
      </dgm:t>
    </dgm:pt>
    <dgm:pt modelId="{5FFE79C0-476D-4414-90E6-53478AC4F988}">
      <dgm:prSet/>
      <dgm:spPr/>
      <dgm:t>
        <a:bodyPr/>
        <a:lstStyle/>
        <a:p>
          <a:pPr>
            <a:lnSpc>
              <a:spcPct val="100000"/>
            </a:lnSpc>
          </a:pPr>
          <a:endParaRPr lang="en-US" dirty="0"/>
        </a:p>
      </dgm:t>
    </dgm:pt>
    <dgm:pt modelId="{0B27AD67-594D-4698-ACB4-1963A58B1177}" type="parTrans" cxnId="{E0AC1700-5C02-4A87-AFE0-A18AE0FFB7F8}">
      <dgm:prSet/>
      <dgm:spPr/>
      <dgm:t>
        <a:bodyPr/>
        <a:lstStyle/>
        <a:p>
          <a:endParaRPr lang="en-US"/>
        </a:p>
      </dgm:t>
    </dgm:pt>
    <dgm:pt modelId="{248FC065-4269-4D99-9DB8-D35AB1C2A6C1}" type="sibTrans" cxnId="{E0AC1700-5C02-4A87-AFE0-A18AE0FFB7F8}">
      <dgm:prSet/>
      <dgm:spPr/>
      <dgm:t>
        <a:bodyPr/>
        <a:lstStyle/>
        <a:p>
          <a:endParaRPr lang="en-US"/>
        </a:p>
      </dgm:t>
    </dgm:pt>
    <dgm:pt modelId="{1F4F1788-072E-4A02-8CF4-231B24959DD6}">
      <dgm:prSet/>
      <dgm:spPr/>
      <dgm:t>
        <a:bodyPr/>
        <a:lstStyle/>
        <a:p>
          <a:r>
            <a:rPr lang="en-US" dirty="0"/>
            <a:t>This is done to verify - specific defects have been fixed in the system or to check the repeatability</a:t>
          </a:r>
        </a:p>
      </dgm:t>
    </dgm:pt>
    <dgm:pt modelId="{941AB46F-50BC-4014-AB48-E6340C2B5176}" type="parTrans" cxnId="{94970425-39D3-4508-AE73-29EA37F2EF97}">
      <dgm:prSet/>
      <dgm:spPr/>
      <dgm:t>
        <a:bodyPr/>
        <a:lstStyle/>
        <a:p>
          <a:endParaRPr lang="en-US"/>
        </a:p>
      </dgm:t>
    </dgm:pt>
    <dgm:pt modelId="{9C12CEB3-473C-42C8-ACF6-52FF338B4031}" type="sibTrans" cxnId="{94970425-39D3-4508-AE73-29EA37F2EF97}">
      <dgm:prSet/>
      <dgm:spPr/>
      <dgm:t>
        <a:bodyPr/>
        <a:lstStyle/>
        <a:p>
          <a:endParaRPr lang="en-US"/>
        </a:p>
      </dgm:t>
    </dgm:pt>
    <dgm:pt modelId="{3FED2046-5D47-483C-AD4B-22BF85E40275}">
      <dgm:prSet/>
      <dgm:spPr/>
      <dgm:t>
        <a:bodyPr/>
        <a:lstStyle/>
        <a:p>
          <a:r>
            <a:rPr lang="en-US"/>
            <a:t>It focuses solely on the areas where bugs were reported</a:t>
          </a:r>
        </a:p>
      </dgm:t>
    </dgm:pt>
    <dgm:pt modelId="{CB5789B2-3B2A-425B-ACB1-81A89F8A3166}" type="parTrans" cxnId="{1603C323-3518-483D-A394-8FE804B8A73D}">
      <dgm:prSet/>
      <dgm:spPr/>
      <dgm:t>
        <a:bodyPr/>
        <a:lstStyle/>
        <a:p>
          <a:endParaRPr lang="en-US"/>
        </a:p>
      </dgm:t>
    </dgm:pt>
    <dgm:pt modelId="{DF721A55-5AC5-4D04-A81B-4B70A76B346C}" type="sibTrans" cxnId="{1603C323-3518-483D-A394-8FE804B8A73D}">
      <dgm:prSet/>
      <dgm:spPr/>
      <dgm:t>
        <a:bodyPr/>
        <a:lstStyle/>
        <a:p>
          <a:endParaRPr lang="en-US"/>
        </a:p>
      </dgm:t>
    </dgm:pt>
    <dgm:pt modelId="{1F136F9B-6969-4575-A7BD-EB2E2200BDE8}" type="pres">
      <dgm:prSet presAssocID="{92A3D919-7876-4E9C-A07B-55472F0B1640}" presName="root" presStyleCnt="0">
        <dgm:presLayoutVars>
          <dgm:dir/>
          <dgm:resizeHandles val="exact"/>
        </dgm:presLayoutVars>
      </dgm:prSet>
      <dgm:spPr/>
    </dgm:pt>
    <dgm:pt modelId="{0950D22E-5AD5-4F18-AD21-13E761FBFD31}" type="pres">
      <dgm:prSet presAssocID="{EA0B0EA5-B79D-42A8-BF01-1F895B521FA7}" presName="compNode" presStyleCnt="0"/>
      <dgm:spPr/>
    </dgm:pt>
    <dgm:pt modelId="{A8D0FA9A-8B49-4252-92EF-A9E425727DC8}" type="pres">
      <dgm:prSet presAssocID="{EA0B0EA5-B79D-42A8-BF01-1F895B521FA7}"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rocessor"/>
        </a:ext>
      </dgm:extLst>
    </dgm:pt>
    <dgm:pt modelId="{225C5D67-E0D8-433D-921D-F95744E8BD81}" type="pres">
      <dgm:prSet presAssocID="{EA0B0EA5-B79D-42A8-BF01-1F895B521FA7}" presName="iconSpace" presStyleCnt="0"/>
      <dgm:spPr/>
    </dgm:pt>
    <dgm:pt modelId="{BC5C2537-20DE-4162-A30F-725AA3CAF86C}" type="pres">
      <dgm:prSet presAssocID="{EA0B0EA5-B79D-42A8-BF01-1F895B521FA7}" presName="parTx" presStyleLbl="revTx" presStyleIdx="0" presStyleCnt="6">
        <dgm:presLayoutVars>
          <dgm:chMax val="0"/>
          <dgm:chPref val="0"/>
        </dgm:presLayoutVars>
      </dgm:prSet>
      <dgm:spPr/>
    </dgm:pt>
    <dgm:pt modelId="{140F407E-AFCA-43E0-98B4-05DCD4901219}" type="pres">
      <dgm:prSet presAssocID="{EA0B0EA5-B79D-42A8-BF01-1F895B521FA7}" presName="txSpace" presStyleCnt="0"/>
      <dgm:spPr/>
    </dgm:pt>
    <dgm:pt modelId="{8EC35079-B1BB-4F8F-A6C2-EFB103820A9C}" type="pres">
      <dgm:prSet presAssocID="{EA0B0EA5-B79D-42A8-BF01-1F895B521FA7}" presName="desTx" presStyleLbl="revTx" presStyleIdx="1" presStyleCnt="6">
        <dgm:presLayoutVars/>
      </dgm:prSet>
      <dgm:spPr/>
    </dgm:pt>
    <dgm:pt modelId="{C80245AD-8334-4ACE-8571-2AC45E89D5B2}" type="pres">
      <dgm:prSet presAssocID="{229E6FA0-E119-43B9-9E2F-A3637963CB7A}" presName="sibTrans" presStyleCnt="0"/>
      <dgm:spPr/>
    </dgm:pt>
    <dgm:pt modelId="{63D10AED-A4FC-432C-A2FE-6A26E28193A6}" type="pres">
      <dgm:prSet presAssocID="{6D416C54-365A-4CDD-9C04-9164984257D5}" presName="compNode" presStyleCnt="0"/>
      <dgm:spPr/>
    </dgm:pt>
    <dgm:pt modelId="{107C37CE-786F-417F-BCE5-0D39764FF484}" type="pres">
      <dgm:prSet presAssocID="{6D416C54-365A-4CDD-9C04-9164984257D5}"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eckmark"/>
        </a:ext>
      </dgm:extLst>
    </dgm:pt>
    <dgm:pt modelId="{E6716DAC-5DB6-46D4-A7B1-EE1D1581EAA8}" type="pres">
      <dgm:prSet presAssocID="{6D416C54-365A-4CDD-9C04-9164984257D5}" presName="iconSpace" presStyleCnt="0"/>
      <dgm:spPr/>
    </dgm:pt>
    <dgm:pt modelId="{D58BA8DC-D7D0-472F-ABF1-E867761447D8}" type="pres">
      <dgm:prSet presAssocID="{6D416C54-365A-4CDD-9C04-9164984257D5}" presName="parTx" presStyleLbl="revTx" presStyleIdx="2" presStyleCnt="6">
        <dgm:presLayoutVars>
          <dgm:chMax val="0"/>
          <dgm:chPref val="0"/>
        </dgm:presLayoutVars>
      </dgm:prSet>
      <dgm:spPr/>
    </dgm:pt>
    <dgm:pt modelId="{37794840-9B07-44DB-950E-A1FED89D3905}" type="pres">
      <dgm:prSet presAssocID="{6D416C54-365A-4CDD-9C04-9164984257D5}" presName="txSpace" presStyleCnt="0"/>
      <dgm:spPr/>
    </dgm:pt>
    <dgm:pt modelId="{57955BC6-E9F4-45E7-9113-B082E6BE017E}" type="pres">
      <dgm:prSet presAssocID="{6D416C54-365A-4CDD-9C04-9164984257D5}" presName="desTx" presStyleLbl="revTx" presStyleIdx="3" presStyleCnt="6">
        <dgm:presLayoutVars/>
      </dgm:prSet>
      <dgm:spPr/>
    </dgm:pt>
    <dgm:pt modelId="{E0B09FE6-916B-45AF-A5ED-56E3D49A67A7}" type="pres">
      <dgm:prSet presAssocID="{B927B3CF-2DE5-4A9C-A47C-0D0654778B01}" presName="sibTrans" presStyleCnt="0"/>
      <dgm:spPr/>
    </dgm:pt>
    <dgm:pt modelId="{EBF29F19-D6BF-4700-8B6B-D85E0037AAF7}" type="pres">
      <dgm:prSet presAssocID="{304EAF6A-D627-40A7-A161-DCA30ADA5FC7}" presName="compNode" presStyleCnt="0"/>
      <dgm:spPr/>
    </dgm:pt>
    <dgm:pt modelId="{0B5EF5D3-095D-40F2-986D-534E70C13CAE}" type="pres">
      <dgm:prSet presAssocID="{304EAF6A-D627-40A7-A161-DCA30ADA5FC7}"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Flowchart"/>
        </a:ext>
      </dgm:extLst>
    </dgm:pt>
    <dgm:pt modelId="{38D74EB0-44F6-4E6D-999B-7106D842D849}" type="pres">
      <dgm:prSet presAssocID="{304EAF6A-D627-40A7-A161-DCA30ADA5FC7}" presName="iconSpace" presStyleCnt="0"/>
      <dgm:spPr/>
    </dgm:pt>
    <dgm:pt modelId="{7E0321BE-2096-4981-9F84-0A292CA3CA59}" type="pres">
      <dgm:prSet presAssocID="{304EAF6A-D627-40A7-A161-DCA30ADA5FC7}" presName="parTx" presStyleLbl="revTx" presStyleIdx="4" presStyleCnt="6">
        <dgm:presLayoutVars>
          <dgm:chMax val="0"/>
          <dgm:chPref val="0"/>
        </dgm:presLayoutVars>
      </dgm:prSet>
      <dgm:spPr/>
    </dgm:pt>
    <dgm:pt modelId="{2EA97B61-D9D4-4673-AB32-547C9FF70ED6}" type="pres">
      <dgm:prSet presAssocID="{304EAF6A-D627-40A7-A161-DCA30ADA5FC7}" presName="txSpace" presStyleCnt="0"/>
      <dgm:spPr/>
    </dgm:pt>
    <dgm:pt modelId="{F6B10C3D-14BE-4593-9DCE-94CD15E11EC2}" type="pres">
      <dgm:prSet presAssocID="{304EAF6A-D627-40A7-A161-DCA30ADA5FC7}" presName="desTx" presStyleLbl="revTx" presStyleIdx="5" presStyleCnt="6">
        <dgm:presLayoutVars/>
      </dgm:prSet>
      <dgm:spPr/>
    </dgm:pt>
  </dgm:ptLst>
  <dgm:cxnLst>
    <dgm:cxn modelId="{E0AC1700-5C02-4A87-AFE0-A18AE0FFB7F8}" srcId="{304EAF6A-D627-40A7-A161-DCA30ADA5FC7}" destId="{5FFE79C0-476D-4414-90E6-53478AC4F988}" srcOrd="0" destOrd="0" parTransId="{0B27AD67-594D-4698-ACB4-1963A58B1177}" sibTransId="{248FC065-4269-4D99-9DB8-D35AB1C2A6C1}"/>
    <dgm:cxn modelId="{9129080C-4624-4B67-B463-32CFBB8A86B2}" srcId="{6D416C54-365A-4CDD-9C04-9164984257D5}" destId="{24811705-0120-4518-A1E1-8EB2C1E56B3D}" srcOrd="0" destOrd="0" parTransId="{6DA5EF5D-F9E3-4EE0-995B-F9FA652F5534}" sibTransId="{A8A4B892-81D8-4BA6-A09C-D1975A22B80C}"/>
    <dgm:cxn modelId="{A2658614-4357-44B2-93CD-20E01BD2EBB5}" srcId="{92A3D919-7876-4E9C-A07B-55472F0B1640}" destId="{6D416C54-365A-4CDD-9C04-9164984257D5}" srcOrd="1" destOrd="0" parTransId="{873F6ED1-BAFF-420C-A940-9619F13C6728}" sibTransId="{B927B3CF-2DE5-4A9C-A47C-0D0654778B01}"/>
    <dgm:cxn modelId="{4D11BA19-DA4C-43A8-83BB-495F2610BDEF}" type="presOf" srcId="{5FFE79C0-476D-4414-90E6-53478AC4F988}" destId="{F6B10C3D-14BE-4593-9DCE-94CD15E11EC2}" srcOrd="0" destOrd="0" presId="urn:microsoft.com/office/officeart/2018/5/layout/CenteredIconLabelDescriptionList"/>
    <dgm:cxn modelId="{9FA3951B-94C3-4B88-BDFA-44D98744DE1C}" srcId="{EA0B0EA5-B79D-42A8-BF01-1F895B521FA7}" destId="{04D17EB5-0267-41A3-AA56-079ACE23A844}" srcOrd="0" destOrd="0" parTransId="{BBEA8FC7-CA6F-4E0C-9453-67E13BCA77FC}" sibTransId="{186050EC-68E1-4EF6-A852-334C2CAB1537}"/>
    <dgm:cxn modelId="{1603C323-3518-483D-A394-8FE804B8A73D}" srcId="{5FFE79C0-476D-4414-90E6-53478AC4F988}" destId="{3FED2046-5D47-483C-AD4B-22BF85E40275}" srcOrd="1" destOrd="0" parTransId="{CB5789B2-3B2A-425B-ACB1-81A89F8A3166}" sibTransId="{DF721A55-5AC5-4D04-A81B-4B70A76B346C}"/>
    <dgm:cxn modelId="{94970425-39D3-4508-AE73-29EA37F2EF97}" srcId="{5FFE79C0-476D-4414-90E6-53478AC4F988}" destId="{1F4F1788-072E-4A02-8CF4-231B24959DD6}" srcOrd="0" destOrd="0" parTransId="{941AB46F-50BC-4014-AB48-E6340C2B5176}" sibTransId="{9C12CEB3-473C-42C8-ACF6-52FF338B4031}"/>
    <dgm:cxn modelId="{E090BF35-17F4-4583-AB40-C1DCB93A9918}" type="presOf" srcId="{304EAF6A-D627-40A7-A161-DCA30ADA5FC7}" destId="{7E0321BE-2096-4981-9F84-0A292CA3CA59}" srcOrd="0" destOrd="0" presId="urn:microsoft.com/office/officeart/2018/5/layout/CenteredIconLabelDescriptionList"/>
    <dgm:cxn modelId="{20244B86-4FBE-4FDC-889F-8DE756170AA7}" type="presOf" srcId="{ECF75151-55A4-405D-A3CE-9F5018F053FD}" destId="{8EC35079-B1BB-4F8F-A6C2-EFB103820A9C}" srcOrd="0" destOrd="1" presId="urn:microsoft.com/office/officeart/2018/5/layout/CenteredIconLabelDescriptionList"/>
    <dgm:cxn modelId="{2F4D1387-7288-4C42-8930-B719A61BADC3}" srcId="{24811705-0120-4518-A1E1-8EB2C1E56B3D}" destId="{1A7F20D0-B255-4A26-B040-3A8AA8DD2334}" srcOrd="0" destOrd="0" parTransId="{64B325B9-6EC1-4CC6-8B9D-E1604D78182A}" sibTransId="{0BC05C2C-FDEE-4F02-9C06-B4F715632500}"/>
    <dgm:cxn modelId="{4C5F4399-9252-4F1E-945D-5C0A1E843C7C}" srcId="{92A3D919-7876-4E9C-A07B-55472F0B1640}" destId="{304EAF6A-D627-40A7-A161-DCA30ADA5FC7}" srcOrd="2" destOrd="0" parTransId="{52B98948-8D4E-4A2D-8771-3C35A9BBDF35}" sibTransId="{B3F4B6D5-91C4-45C5-8F48-39018D2619CE}"/>
    <dgm:cxn modelId="{7AC238A2-A174-4B31-B74C-EE080BCBDF78}" type="presOf" srcId="{92A3D919-7876-4E9C-A07B-55472F0B1640}" destId="{1F136F9B-6969-4575-A7BD-EB2E2200BDE8}" srcOrd="0" destOrd="0" presId="urn:microsoft.com/office/officeart/2018/5/layout/CenteredIconLabelDescriptionList"/>
    <dgm:cxn modelId="{972DC9A2-A2D2-46D4-8C5F-5CC9B17150BE}" type="presOf" srcId="{3FED2046-5D47-483C-AD4B-22BF85E40275}" destId="{F6B10C3D-14BE-4593-9DCE-94CD15E11EC2}" srcOrd="0" destOrd="2" presId="urn:microsoft.com/office/officeart/2018/5/layout/CenteredIconLabelDescriptionList"/>
    <dgm:cxn modelId="{7C06FBAB-17B3-4EB9-87BE-8C71E45D3FA1}" type="presOf" srcId="{1A7F20D0-B255-4A26-B040-3A8AA8DD2334}" destId="{57955BC6-E9F4-45E7-9113-B082E6BE017E}" srcOrd="0" destOrd="1" presId="urn:microsoft.com/office/officeart/2018/5/layout/CenteredIconLabelDescriptionList"/>
    <dgm:cxn modelId="{025381B6-0BA8-4894-AC7B-8077F61E4A62}" type="presOf" srcId="{1F4F1788-072E-4A02-8CF4-231B24959DD6}" destId="{F6B10C3D-14BE-4593-9DCE-94CD15E11EC2}" srcOrd="0" destOrd="1" presId="urn:microsoft.com/office/officeart/2018/5/layout/CenteredIconLabelDescriptionList"/>
    <dgm:cxn modelId="{CA94EEBB-2279-4A00-9B97-477B27916548}" srcId="{92A3D919-7876-4E9C-A07B-55472F0B1640}" destId="{EA0B0EA5-B79D-42A8-BF01-1F895B521FA7}" srcOrd="0" destOrd="0" parTransId="{2E4C9425-27B7-44B8-AE01-6B95AB15DA05}" sibTransId="{229E6FA0-E119-43B9-9E2F-A3637963CB7A}"/>
    <dgm:cxn modelId="{ADB1E5BE-98D7-4EE2-8E3A-DB8B33DAA6C5}" srcId="{04D17EB5-0267-41A3-AA56-079ACE23A844}" destId="{ECF75151-55A4-405D-A3CE-9F5018F053FD}" srcOrd="0" destOrd="0" parTransId="{BD819362-BDED-4578-AAAE-1304FB0AA6BF}" sibTransId="{655B9804-F69A-4A82-8B1B-6115A5786BC3}"/>
    <dgm:cxn modelId="{6B5803C0-9AF9-4A15-9075-AFDE0672E7B3}" type="presOf" srcId="{24811705-0120-4518-A1E1-8EB2C1E56B3D}" destId="{57955BC6-E9F4-45E7-9113-B082E6BE017E}" srcOrd="0" destOrd="0" presId="urn:microsoft.com/office/officeart/2018/5/layout/CenteredIconLabelDescriptionList"/>
    <dgm:cxn modelId="{2F1CE1D5-BE84-4646-A72A-0EE10FC128D0}" type="presOf" srcId="{04D17EB5-0267-41A3-AA56-079ACE23A844}" destId="{8EC35079-B1BB-4F8F-A6C2-EFB103820A9C}" srcOrd="0" destOrd="0" presId="urn:microsoft.com/office/officeart/2018/5/layout/CenteredIconLabelDescriptionList"/>
    <dgm:cxn modelId="{663333DD-1B4F-4E7F-936F-D25601044BE2}" type="presOf" srcId="{EA0B0EA5-B79D-42A8-BF01-1F895B521FA7}" destId="{BC5C2537-20DE-4162-A30F-725AA3CAF86C}" srcOrd="0" destOrd="0" presId="urn:microsoft.com/office/officeart/2018/5/layout/CenteredIconLabelDescriptionList"/>
    <dgm:cxn modelId="{2D6517F7-F4F0-4A4D-8E44-EE10D9E1749B}" type="presOf" srcId="{6D416C54-365A-4CDD-9C04-9164984257D5}" destId="{D58BA8DC-D7D0-472F-ABF1-E867761447D8}" srcOrd="0" destOrd="0" presId="urn:microsoft.com/office/officeart/2018/5/layout/CenteredIconLabelDescriptionList"/>
    <dgm:cxn modelId="{BA960E86-F3A1-4BB5-B980-51745A621007}" type="presParOf" srcId="{1F136F9B-6969-4575-A7BD-EB2E2200BDE8}" destId="{0950D22E-5AD5-4F18-AD21-13E761FBFD31}" srcOrd="0" destOrd="0" presId="urn:microsoft.com/office/officeart/2018/5/layout/CenteredIconLabelDescriptionList"/>
    <dgm:cxn modelId="{F53F3CAE-FBB9-4556-B204-EBFCA4730C45}" type="presParOf" srcId="{0950D22E-5AD5-4F18-AD21-13E761FBFD31}" destId="{A8D0FA9A-8B49-4252-92EF-A9E425727DC8}" srcOrd="0" destOrd="0" presId="urn:microsoft.com/office/officeart/2018/5/layout/CenteredIconLabelDescriptionList"/>
    <dgm:cxn modelId="{57F5E680-A2BF-4B5A-BE5D-00C6CD142B79}" type="presParOf" srcId="{0950D22E-5AD5-4F18-AD21-13E761FBFD31}" destId="{225C5D67-E0D8-433D-921D-F95744E8BD81}" srcOrd="1" destOrd="0" presId="urn:microsoft.com/office/officeart/2018/5/layout/CenteredIconLabelDescriptionList"/>
    <dgm:cxn modelId="{0C2FCEC3-4ADE-490B-9855-4D839558019C}" type="presParOf" srcId="{0950D22E-5AD5-4F18-AD21-13E761FBFD31}" destId="{BC5C2537-20DE-4162-A30F-725AA3CAF86C}" srcOrd="2" destOrd="0" presId="urn:microsoft.com/office/officeart/2018/5/layout/CenteredIconLabelDescriptionList"/>
    <dgm:cxn modelId="{3B900C31-EA70-4378-B5CC-63FBF73D6607}" type="presParOf" srcId="{0950D22E-5AD5-4F18-AD21-13E761FBFD31}" destId="{140F407E-AFCA-43E0-98B4-05DCD4901219}" srcOrd="3" destOrd="0" presId="urn:microsoft.com/office/officeart/2018/5/layout/CenteredIconLabelDescriptionList"/>
    <dgm:cxn modelId="{08D14789-7EB0-4A45-9EFC-9E5ECF3CB450}" type="presParOf" srcId="{0950D22E-5AD5-4F18-AD21-13E761FBFD31}" destId="{8EC35079-B1BB-4F8F-A6C2-EFB103820A9C}" srcOrd="4" destOrd="0" presId="urn:microsoft.com/office/officeart/2018/5/layout/CenteredIconLabelDescriptionList"/>
    <dgm:cxn modelId="{177B24CA-65E0-4A8A-BCB4-014FA9B46802}" type="presParOf" srcId="{1F136F9B-6969-4575-A7BD-EB2E2200BDE8}" destId="{C80245AD-8334-4ACE-8571-2AC45E89D5B2}" srcOrd="1" destOrd="0" presId="urn:microsoft.com/office/officeart/2018/5/layout/CenteredIconLabelDescriptionList"/>
    <dgm:cxn modelId="{86032478-D740-44C3-AB6C-ED8AC262753C}" type="presParOf" srcId="{1F136F9B-6969-4575-A7BD-EB2E2200BDE8}" destId="{63D10AED-A4FC-432C-A2FE-6A26E28193A6}" srcOrd="2" destOrd="0" presId="urn:microsoft.com/office/officeart/2018/5/layout/CenteredIconLabelDescriptionList"/>
    <dgm:cxn modelId="{0D2DB928-6A2E-4EC4-8F4B-DA550D848111}" type="presParOf" srcId="{63D10AED-A4FC-432C-A2FE-6A26E28193A6}" destId="{107C37CE-786F-417F-BCE5-0D39764FF484}" srcOrd="0" destOrd="0" presId="urn:microsoft.com/office/officeart/2018/5/layout/CenteredIconLabelDescriptionList"/>
    <dgm:cxn modelId="{A0976D20-EFDA-4D5F-8570-7162C071F7A5}" type="presParOf" srcId="{63D10AED-A4FC-432C-A2FE-6A26E28193A6}" destId="{E6716DAC-5DB6-46D4-A7B1-EE1D1581EAA8}" srcOrd="1" destOrd="0" presId="urn:microsoft.com/office/officeart/2018/5/layout/CenteredIconLabelDescriptionList"/>
    <dgm:cxn modelId="{647CA73D-5496-46B5-B2D5-CF6B4C9618EE}" type="presParOf" srcId="{63D10AED-A4FC-432C-A2FE-6A26E28193A6}" destId="{D58BA8DC-D7D0-472F-ABF1-E867761447D8}" srcOrd="2" destOrd="0" presId="urn:microsoft.com/office/officeart/2018/5/layout/CenteredIconLabelDescriptionList"/>
    <dgm:cxn modelId="{51595676-BE33-4A9B-AFB8-6E8BA8060167}" type="presParOf" srcId="{63D10AED-A4FC-432C-A2FE-6A26E28193A6}" destId="{37794840-9B07-44DB-950E-A1FED89D3905}" srcOrd="3" destOrd="0" presId="urn:microsoft.com/office/officeart/2018/5/layout/CenteredIconLabelDescriptionList"/>
    <dgm:cxn modelId="{FCC1D268-A231-4885-A09D-B0385F27C1E2}" type="presParOf" srcId="{63D10AED-A4FC-432C-A2FE-6A26E28193A6}" destId="{57955BC6-E9F4-45E7-9113-B082E6BE017E}" srcOrd="4" destOrd="0" presId="urn:microsoft.com/office/officeart/2018/5/layout/CenteredIconLabelDescriptionList"/>
    <dgm:cxn modelId="{331E1F04-BE46-4C09-867D-6F2F0FE6B813}" type="presParOf" srcId="{1F136F9B-6969-4575-A7BD-EB2E2200BDE8}" destId="{E0B09FE6-916B-45AF-A5ED-56E3D49A67A7}" srcOrd="3" destOrd="0" presId="urn:microsoft.com/office/officeart/2018/5/layout/CenteredIconLabelDescriptionList"/>
    <dgm:cxn modelId="{EB135124-224A-45E4-9AB0-50BF1E6E5187}" type="presParOf" srcId="{1F136F9B-6969-4575-A7BD-EB2E2200BDE8}" destId="{EBF29F19-D6BF-4700-8B6B-D85E0037AAF7}" srcOrd="4" destOrd="0" presId="urn:microsoft.com/office/officeart/2018/5/layout/CenteredIconLabelDescriptionList"/>
    <dgm:cxn modelId="{4AE938D9-0F4B-4CA2-83E0-B51997BCBE47}" type="presParOf" srcId="{EBF29F19-D6BF-4700-8B6B-D85E0037AAF7}" destId="{0B5EF5D3-095D-40F2-986D-534E70C13CAE}" srcOrd="0" destOrd="0" presId="urn:microsoft.com/office/officeart/2018/5/layout/CenteredIconLabelDescriptionList"/>
    <dgm:cxn modelId="{F9D777EE-6937-41E9-A599-D37D7ADF7CF5}" type="presParOf" srcId="{EBF29F19-D6BF-4700-8B6B-D85E0037AAF7}" destId="{38D74EB0-44F6-4E6D-999B-7106D842D849}" srcOrd="1" destOrd="0" presId="urn:microsoft.com/office/officeart/2018/5/layout/CenteredIconLabelDescriptionList"/>
    <dgm:cxn modelId="{A7CFAF7B-7681-4F82-A822-450EEC9A3B76}" type="presParOf" srcId="{EBF29F19-D6BF-4700-8B6B-D85E0037AAF7}" destId="{7E0321BE-2096-4981-9F84-0A292CA3CA59}" srcOrd="2" destOrd="0" presId="urn:microsoft.com/office/officeart/2018/5/layout/CenteredIconLabelDescriptionList"/>
    <dgm:cxn modelId="{3DC2C9FC-8749-4286-940E-86D07D6BC999}" type="presParOf" srcId="{EBF29F19-D6BF-4700-8B6B-D85E0037AAF7}" destId="{2EA97B61-D9D4-4673-AB32-547C9FF70ED6}" srcOrd="3" destOrd="0" presId="urn:microsoft.com/office/officeart/2018/5/layout/CenteredIconLabelDescriptionList"/>
    <dgm:cxn modelId="{32DD73E8-4A2E-444A-A588-2AE7C52FEAE0}" type="presParOf" srcId="{EBF29F19-D6BF-4700-8B6B-D85E0037AAF7}" destId="{F6B10C3D-14BE-4593-9DCE-94CD15E11EC2}" srcOrd="4" destOrd="0" presId="urn:microsoft.com/office/officeart/2018/5/layout/Centered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4.xml><?xml version="1.0" encoding="utf-8"?>
<dgm:dataModel xmlns:dgm="http://schemas.openxmlformats.org/drawingml/2006/diagram" xmlns:a="http://schemas.openxmlformats.org/drawingml/2006/main">
  <dgm:ptLst>
    <dgm:pt modelId="{9F5BEC7C-2F86-4340-9B51-3F86EBC567C7}" type="doc">
      <dgm:prSet loTypeId="urn:microsoft.com/office/officeart/2005/8/layout/hList1" loCatId="list" qsTypeId="urn:microsoft.com/office/officeart/2005/8/quickstyle/simple1" qsCatId="simple" csTypeId="urn:microsoft.com/office/officeart/2005/8/colors/colorful1" csCatId="colorful" phldr="1"/>
      <dgm:spPr/>
      <dgm:t>
        <a:bodyPr/>
        <a:lstStyle/>
        <a:p>
          <a:endParaRPr lang="en-US"/>
        </a:p>
      </dgm:t>
    </dgm:pt>
    <dgm:pt modelId="{FB4984B2-7CC7-4130-AFE2-11241344D17D}">
      <dgm:prSet/>
      <dgm:spPr/>
      <dgm:t>
        <a:bodyPr/>
        <a:lstStyle/>
        <a:p>
          <a:pPr>
            <a:defRPr b="1"/>
          </a:pPr>
          <a:r>
            <a:rPr lang="en-GB" b="1"/>
            <a:t>Exploratory Testing: ​</a:t>
          </a:r>
          <a:endParaRPr lang="en-US"/>
        </a:p>
      </dgm:t>
    </dgm:pt>
    <dgm:pt modelId="{EF53EBCB-1B3C-4B4E-A778-34BCE940B50E}" type="parTrans" cxnId="{0493600F-B58C-4D46-8C58-A5B8119DF97E}">
      <dgm:prSet/>
      <dgm:spPr/>
      <dgm:t>
        <a:bodyPr/>
        <a:lstStyle/>
        <a:p>
          <a:endParaRPr lang="en-US"/>
        </a:p>
      </dgm:t>
    </dgm:pt>
    <dgm:pt modelId="{96918EB7-40BF-4D3C-A13C-E12F370355BD}" type="sibTrans" cxnId="{0493600F-B58C-4D46-8C58-A5B8119DF97E}">
      <dgm:prSet/>
      <dgm:spPr/>
      <dgm:t>
        <a:bodyPr/>
        <a:lstStyle/>
        <a:p>
          <a:endParaRPr lang="en-US"/>
        </a:p>
      </dgm:t>
    </dgm:pt>
    <dgm:pt modelId="{C13A672B-F3E5-4F42-8D1C-ADD8E423534F}">
      <dgm:prSet/>
      <dgm:spPr/>
      <dgm:t>
        <a:bodyPr/>
        <a:lstStyle/>
        <a:p>
          <a:r>
            <a:rPr lang="en-GB"/>
            <a:t>This approach is unscripted and relies on the tester's creativity, experience, and intuition</a:t>
          </a:r>
          <a:endParaRPr lang="en-US"/>
        </a:p>
      </dgm:t>
    </dgm:pt>
    <dgm:pt modelId="{1438E8DC-9C67-4E74-825F-9A253BC5EA20}" type="parTrans" cxnId="{A377090F-1C45-4A0E-9C13-A5C1AF64FD28}">
      <dgm:prSet/>
      <dgm:spPr/>
      <dgm:t>
        <a:bodyPr/>
        <a:lstStyle/>
        <a:p>
          <a:endParaRPr lang="en-US"/>
        </a:p>
      </dgm:t>
    </dgm:pt>
    <dgm:pt modelId="{B67416C3-9A6C-434C-9347-C2D03BC7C31F}" type="sibTrans" cxnId="{A377090F-1C45-4A0E-9C13-A5C1AF64FD28}">
      <dgm:prSet/>
      <dgm:spPr/>
      <dgm:t>
        <a:bodyPr/>
        <a:lstStyle/>
        <a:p>
          <a:endParaRPr lang="en-US"/>
        </a:p>
      </dgm:t>
    </dgm:pt>
    <dgm:pt modelId="{288FA98D-504D-462A-8BC0-FAE1E5FE25C9}">
      <dgm:prSet/>
      <dgm:spPr/>
      <dgm:t>
        <a:bodyPr/>
        <a:lstStyle/>
        <a:p>
          <a:r>
            <a:rPr lang="en-GB"/>
            <a:t>Testers explore the application in real-time, identifying unexpected behaviour or issues without predefined test cases</a:t>
          </a:r>
          <a:endParaRPr lang="en-US"/>
        </a:p>
      </dgm:t>
    </dgm:pt>
    <dgm:pt modelId="{C4F5AA10-3DC4-4CA8-85F8-82CB15C627B5}" type="parTrans" cxnId="{46499501-2563-4434-B7E8-B46B7076BC58}">
      <dgm:prSet/>
      <dgm:spPr/>
      <dgm:t>
        <a:bodyPr/>
        <a:lstStyle/>
        <a:p>
          <a:endParaRPr lang="en-US"/>
        </a:p>
      </dgm:t>
    </dgm:pt>
    <dgm:pt modelId="{B4AFA9D2-9F0C-4426-9D0C-79CBB5CC7B31}" type="sibTrans" cxnId="{46499501-2563-4434-B7E8-B46B7076BC58}">
      <dgm:prSet/>
      <dgm:spPr/>
      <dgm:t>
        <a:bodyPr/>
        <a:lstStyle/>
        <a:p>
          <a:endParaRPr lang="en-US"/>
        </a:p>
      </dgm:t>
    </dgm:pt>
    <dgm:pt modelId="{8559726C-3655-4475-B836-A4EE4F257E18}">
      <dgm:prSet/>
      <dgm:spPr/>
      <dgm:t>
        <a:bodyPr/>
        <a:lstStyle/>
        <a:p>
          <a:pPr>
            <a:defRPr b="1"/>
          </a:pPr>
          <a:r>
            <a:rPr lang="en-GB" b="1"/>
            <a:t>Smoke Testing: ​</a:t>
          </a:r>
          <a:endParaRPr lang="en-US"/>
        </a:p>
      </dgm:t>
    </dgm:pt>
    <dgm:pt modelId="{73BE7E3C-FF48-46A1-90F9-D3947ADBBFD8}" type="parTrans" cxnId="{4C8B4C20-0759-4555-A1AE-CB68399A2C2F}">
      <dgm:prSet/>
      <dgm:spPr/>
      <dgm:t>
        <a:bodyPr/>
        <a:lstStyle/>
        <a:p>
          <a:endParaRPr lang="en-US"/>
        </a:p>
      </dgm:t>
    </dgm:pt>
    <dgm:pt modelId="{54B5CD7C-AFA2-46B3-8ABE-F24ED5A4CE1F}" type="sibTrans" cxnId="{4C8B4C20-0759-4555-A1AE-CB68399A2C2F}">
      <dgm:prSet/>
      <dgm:spPr/>
      <dgm:t>
        <a:bodyPr/>
        <a:lstStyle/>
        <a:p>
          <a:endParaRPr lang="en-US"/>
        </a:p>
      </dgm:t>
    </dgm:pt>
    <dgm:pt modelId="{5A56F01A-5A07-431E-8DA4-366481D334E9}">
      <dgm:prSet/>
      <dgm:spPr/>
      <dgm:t>
        <a:bodyPr/>
        <a:lstStyle/>
        <a:p>
          <a:r>
            <a:rPr lang="en-GB"/>
            <a:t>Known as the "sanity check," smoke testing is a preliminary test conducted to ensure the most basic and critical functionalities of the system work properly</a:t>
          </a:r>
          <a:endParaRPr lang="en-US"/>
        </a:p>
      </dgm:t>
    </dgm:pt>
    <dgm:pt modelId="{2978083E-5A97-45A9-99E4-8475D3C5A0B3}" type="parTrans" cxnId="{8AAFE561-0ED0-4E64-800B-C2D321D0EC90}">
      <dgm:prSet/>
      <dgm:spPr/>
      <dgm:t>
        <a:bodyPr/>
        <a:lstStyle/>
        <a:p>
          <a:endParaRPr lang="en-US"/>
        </a:p>
      </dgm:t>
    </dgm:pt>
    <dgm:pt modelId="{6FE085CE-D662-46A5-8F35-2AEEB461E58F}" type="sibTrans" cxnId="{8AAFE561-0ED0-4E64-800B-C2D321D0EC90}">
      <dgm:prSet/>
      <dgm:spPr/>
      <dgm:t>
        <a:bodyPr/>
        <a:lstStyle/>
        <a:p>
          <a:endParaRPr lang="en-US"/>
        </a:p>
      </dgm:t>
    </dgm:pt>
    <dgm:pt modelId="{0AAA524E-5B8E-4583-AF45-F0FFAF6691BB}">
      <dgm:prSet/>
      <dgm:spPr/>
      <dgm:t>
        <a:bodyPr/>
        <a:lstStyle/>
        <a:p>
          <a:r>
            <a:rPr lang="en-GB"/>
            <a:t>If the smoke test fails, the system isn't stable enough for further testing</a:t>
          </a:r>
          <a:endParaRPr lang="en-US"/>
        </a:p>
      </dgm:t>
    </dgm:pt>
    <dgm:pt modelId="{22DAFADD-C92A-45DA-9976-9A5D92BE4127}" type="parTrans" cxnId="{A6C2C9AA-DDBD-407A-A901-31CA3D20B640}">
      <dgm:prSet/>
      <dgm:spPr/>
      <dgm:t>
        <a:bodyPr/>
        <a:lstStyle/>
        <a:p>
          <a:endParaRPr lang="en-US"/>
        </a:p>
      </dgm:t>
    </dgm:pt>
    <dgm:pt modelId="{226A6B93-69B3-47DC-AF66-9011C5616CE5}" type="sibTrans" cxnId="{A6C2C9AA-DDBD-407A-A901-31CA3D20B640}">
      <dgm:prSet/>
      <dgm:spPr/>
      <dgm:t>
        <a:bodyPr/>
        <a:lstStyle/>
        <a:p>
          <a:endParaRPr lang="en-US"/>
        </a:p>
      </dgm:t>
    </dgm:pt>
    <dgm:pt modelId="{3355D124-5658-4D1F-B57A-3E4E8776BC38}" type="pres">
      <dgm:prSet presAssocID="{9F5BEC7C-2F86-4340-9B51-3F86EBC567C7}" presName="Name0" presStyleCnt="0">
        <dgm:presLayoutVars>
          <dgm:dir/>
          <dgm:animLvl val="lvl"/>
          <dgm:resizeHandles val="exact"/>
        </dgm:presLayoutVars>
      </dgm:prSet>
      <dgm:spPr/>
    </dgm:pt>
    <dgm:pt modelId="{881A5528-60E4-4C3E-8953-9003636DA992}" type="pres">
      <dgm:prSet presAssocID="{FB4984B2-7CC7-4130-AFE2-11241344D17D}" presName="composite" presStyleCnt="0"/>
      <dgm:spPr/>
    </dgm:pt>
    <dgm:pt modelId="{311C1DF6-A843-4F9A-A3AE-E5FF3D7FA1DC}" type="pres">
      <dgm:prSet presAssocID="{FB4984B2-7CC7-4130-AFE2-11241344D17D}" presName="parTx" presStyleLbl="alignNode1" presStyleIdx="0" presStyleCnt="2">
        <dgm:presLayoutVars>
          <dgm:chMax val="0"/>
          <dgm:chPref val="0"/>
          <dgm:bulletEnabled val="1"/>
        </dgm:presLayoutVars>
      </dgm:prSet>
      <dgm:spPr/>
    </dgm:pt>
    <dgm:pt modelId="{3049C0F4-4B39-4588-9B91-7B993F450B65}" type="pres">
      <dgm:prSet presAssocID="{FB4984B2-7CC7-4130-AFE2-11241344D17D}" presName="desTx" presStyleLbl="alignAccFollowNode1" presStyleIdx="0" presStyleCnt="2">
        <dgm:presLayoutVars>
          <dgm:bulletEnabled val="1"/>
        </dgm:presLayoutVars>
      </dgm:prSet>
      <dgm:spPr/>
    </dgm:pt>
    <dgm:pt modelId="{2701627A-767B-4D71-AD55-1C32A184466C}" type="pres">
      <dgm:prSet presAssocID="{96918EB7-40BF-4D3C-A13C-E12F370355BD}" presName="space" presStyleCnt="0"/>
      <dgm:spPr/>
    </dgm:pt>
    <dgm:pt modelId="{775E9B64-9F7A-422B-8F8C-218220B16AAF}" type="pres">
      <dgm:prSet presAssocID="{8559726C-3655-4475-B836-A4EE4F257E18}" presName="composite" presStyleCnt="0"/>
      <dgm:spPr/>
    </dgm:pt>
    <dgm:pt modelId="{590101C2-0A15-414E-88D5-E1415DA99481}" type="pres">
      <dgm:prSet presAssocID="{8559726C-3655-4475-B836-A4EE4F257E18}" presName="parTx" presStyleLbl="alignNode1" presStyleIdx="1" presStyleCnt="2">
        <dgm:presLayoutVars>
          <dgm:chMax val="0"/>
          <dgm:chPref val="0"/>
          <dgm:bulletEnabled val="1"/>
        </dgm:presLayoutVars>
      </dgm:prSet>
      <dgm:spPr/>
    </dgm:pt>
    <dgm:pt modelId="{F6A9304C-976F-42A3-A398-4A91AE122CB7}" type="pres">
      <dgm:prSet presAssocID="{8559726C-3655-4475-B836-A4EE4F257E18}" presName="desTx" presStyleLbl="alignAccFollowNode1" presStyleIdx="1" presStyleCnt="2">
        <dgm:presLayoutVars>
          <dgm:bulletEnabled val="1"/>
        </dgm:presLayoutVars>
      </dgm:prSet>
      <dgm:spPr/>
    </dgm:pt>
  </dgm:ptLst>
  <dgm:cxnLst>
    <dgm:cxn modelId="{46499501-2563-4434-B7E8-B46B7076BC58}" srcId="{FB4984B2-7CC7-4130-AFE2-11241344D17D}" destId="{288FA98D-504D-462A-8BC0-FAE1E5FE25C9}" srcOrd="1" destOrd="0" parTransId="{C4F5AA10-3DC4-4CA8-85F8-82CB15C627B5}" sibTransId="{B4AFA9D2-9F0C-4426-9D0C-79CBB5CC7B31}"/>
    <dgm:cxn modelId="{A377090F-1C45-4A0E-9C13-A5C1AF64FD28}" srcId="{FB4984B2-7CC7-4130-AFE2-11241344D17D}" destId="{C13A672B-F3E5-4F42-8D1C-ADD8E423534F}" srcOrd="0" destOrd="0" parTransId="{1438E8DC-9C67-4E74-825F-9A253BC5EA20}" sibTransId="{B67416C3-9A6C-434C-9347-C2D03BC7C31F}"/>
    <dgm:cxn modelId="{0493600F-B58C-4D46-8C58-A5B8119DF97E}" srcId="{9F5BEC7C-2F86-4340-9B51-3F86EBC567C7}" destId="{FB4984B2-7CC7-4130-AFE2-11241344D17D}" srcOrd="0" destOrd="0" parTransId="{EF53EBCB-1B3C-4B4E-A778-34BCE940B50E}" sibTransId="{96918EB7-40BF-4D3C-A13C-E12F370355BD}"/>
    <dgm:cxn modelId="{7C27DD16-2EAC-4B1E-9C89-1B8ACDBE3909}" type="presOf" srcId="{0AAA524E-5B8E-4583-AF45-F0FFAF6691BB}" destId="{F6A9304C-976F-42A3-A398-4A91AE122CB7}" srcOrd="0" destOrd="1" presId="urn:microsoft.com/office/officeart/2005/8/layout/hList1"/>
    <dgm:cxn modelId="{4C8B4C20-0759-4555-A1AE-CB68399A2C2F}" srcId="{9F5BEC7C-2F86-4340-9B51-3F86EBC567C7}" destId="{8559726C-3655-4475-B836-A4EE4F257E18}" srcOrd="1" destOrd="0" parTransId="{73BE7E3C-FF48-46A1-90F9-D3947ADBBFD8}" sibTransId="{54B5CD7C-AFA2-46B3-8ABE-F24ED5A4CE1F}"/>
    <dgm:cxn modelId="{1AC60824-EB65-45EE-B65F-F31B70DB65FF}" type="presOf" srcId="{C13A672B-F3E5-4F42-8D1C-ADD8E423534F}" destId="{3049C0F4-4B39-4588-9B91-7B993F450B65}" srcOrd="0" destOrd="0" presId="urn:microsoft.com/office/officeart/2005/8/layout/hList1"/>
    <dgm:cxn modelId="{FE7B0934-5804-4736-90B2-B0BD161B4D7C}" type="presOf" srcId="{288FA98D-504D-462A-8BC0-FAE1E5FE25C9}" destId="{3049C0F4-4B39-4588-9B91-7B993F450B65}" srcOrd="0" destOrd="1" presId="urn:microsoft.com/office/officeart/2005/8/layout/hList1"/>
    <dgm:cxn modelId="{8AAFE561-0ED0-4E64-800B-C2D321D0EC90}" srcId="{8559726C-3655-4475-B836-A4EE4F257E18}" destId="{5A56F01A-5A07-431E-8DA4-366481D334E9}" srcOrd="0" destOrd="0" parTransId="{2978083E-5A97-45A9-99E4-8475D3C5A0B3}" sibTransId="{6FE085CE-D662-46A5-8F35-2AEEB461E58F}"/>
    <dgm:cxn modelId="{2A8D1482-5C09-4CF9-9B07-698CA3D5AE94}" type="presOf" srcId="{9F5BEC7C-2F86-4340-9B51-3F86EBC567C7}" destId="{3355D124-5658-4D1F-B57A-3E4E8776BC38}" srcOrd="0" destOrd="0" presId="urn:microsoft.com/office/officeart/2005/8/layout/hList1"/>
    <dgm:cxn modelId="{A6C2C9AA-DDBD-407A-A901-31CA3D20B640}" srcId="{8559726C-3655-4475-B836-A4EE4F257E18}" destId="{0AAA524E-5B8E-4583-AF45-F0FFAF6691BB}" srcOrd="1" destOrd="0" parTransId="{22DAFADD-C92A-45DA-9976-9A5D92BE4127}" sibTransId="{226A6B93-69B3-47DC-AF66-9011C5616CE5}"/>
    <dgm:cxn modelId="{9D8EC6C9-7968-41DC-8171-39387A1F1C60}" type="presOf" srcId="{8559726C-3655-4475-B836-A4EE4F257E18}" destId="{590101C2-0A15-414E-88D5-E1415DA99481}" srcOrd="0" destOrd="0" presId="urn:microsoft.com/office/officeart/2005/8/layout/hList1"/>
    <dgm:cxn modelId="{C72CC8D1-6EFA-4D4F-9158-D9A8F7144FE7}" type="presOf" srcId="{FB4984B2-7CC7-4130-AFE2-11241344D17D}" destId="{311C1DF6-A843-4F9A-A3AE-E5FF3D7FA1DC}" srcOrd="0" destOrd="0" presId="urn:microsoft.com/office/officeart/2005/8/layout/hList1"/>
    <dgm:cxn modelId="{E7CBD8D7-2238-42E3-8DC9-71E2B6D8A289}" type="presOf" srcId="{5A56F01A-5A07-431E-8DA4-366481D334E9}" destId="{F6A9304C-976F-42A3-A398-4A91AE122CB7}" srcOrd="0" destOrd="0" presId="urn:microsoft.com/office/officeart/2005/8/layout/hList1"/>
    <dgm:cxn modelId="{36781217-1EE4-4378-8E82-85555BB47A6D}" type="presParOf" srcId="{3355D124-5658-4D1F-B57A-3E4E8776BC38}" destId="{881A5528-60E4-4C3E-8953-9003636DA992}" srcOrd="0" destOrd="0" presId="urn:microsoft.com/office/officeart/2005/8/layout/hList1"/>
    <dgm:cxn modelId="{B27CA31F-FA7A-4BB5-BF67-F0CBB61AFD6A}" type="presParOf" srcId="{881A5528-60E4-4C3E-8953-9003636DA992}" destId="{311C1DF6-A843-4F9A-A3AE-E5FF3D7FA1DC}" srcOrd="0" destOrd="0" presId="urn:microsoft.com/office/officeart/2005/8/layout/hList1"/>
    <dgm:cxn modelId="{7A20E9E7-7303-42C9-9787-A909E38D94EA}" type="presParOf" srcId="{881A5528-60E4-4C3E-8953-9003636DA992}" destId="{3049C0F4-4B39-4588-9B91-7B993F450B65}" srcOrd="1" destOrd="0" presId="urn:microsoft.com/office/officeart/2005/8/layout/hList1"/>
    <dgm:cxn modelId="{1E0DD293-17A6-4135-BBAA-16B36172D187}" type="presParOf" srcId="{3355D124-5658-4D1F-B57A-3E4E8776BC38}" destId="{2701627A-767B-4D71-AD55-1C32A184466C}" srcOrd="1" destOrd="0" presId="urn:microsoft.com/office/officeart/2005/8/layout/hList1"/>
    <dgm:cxn modelId="{C8DFEDF7-6CC4-4557-B07E-F7DCAEE88139}" type="presParOf" srcId="{3355D124-5658-4D1F-B57A-3E4E8776BC38}" destId="{775E9B64-9F7A-422B-8F8C-218220B16AAF}" srcOrd="2" destOrd="0" presId="urn:microsoft.com/office/officeart/2005/8/layout/hList1"/>
    <dgm:cxn modelId="{3D61B963-9364-494E-A968-9424583649BB}" type="presParOf" srcId="{775E9B64-9F7A-422B-8F8C-218220B16AAF}" destId="{590101C2-0A15-414E-88D5-E1415DA99481}" srcOrd="0" destOrd="0" presId="urn:microsoft.com/office/officeart/2005/8/layout/hList1"/>
    <dgm:cxn modelId="{6F059249-D9D2-4F93-871D-780A047F9215}" type="presParOf" srcId="{775E9B64-9F7A-422B-8F8C-218220B16AAF}" destId="{F6A9304C-976F-42A3-A398-4A91AE122CB7}"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5.xml><?xml version="1.0" encoding="utf-8"?>
<dgm:dataModel xmlns:dgm="http://schemas.openxmlformats.org/drawingml/2006/diagram" xmlns:a="http://schemas.openxmlformats.org/drawingml/2006/main">
  <dgm:ptLst>
    <dgm:pt modelId="{4E3089D0-F830-4193-A923-2D7FD047E879}"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DE7F17D3-8D83-4F1E-AFD9-0C5424D44912}">
      <dgm:prSet/>
      <dgm:spPr/>
      <dgm:t>
        <a:bodyPr/>
        <a:lstStyle/>
        <a:p>
          <a:r>
            <a:rPr lang="en-GB"/>
            <a:t>It models the system as a finite state machine (FSM)</a:t>
          </a:r>
          <a:endParaRPr lang="en-US"/>
        </a:p>
      </dgm:t>
    </dgm:pt>
    <dgm:pt modelId="{2625560A-FFA9-4938-9183-952FD5CE2B39}" type="parTrans" cxnId="{23FAA598-DA48-44E9-B7AB-263BA1E55C2D}">
      <dgm:prSet/>
      <dgm:spPr/>
      <dgm:t>
        <a:bodyPr/>
        <a:lstStyle/>
        <a:p>
          <a:endParaRPr lang="en-US"/>
        </a:p>
      </dgm:t>
    </dgm:pt>
    <dgm:pt modelId="{FA89841D-2BDB-4ACB-B711-7EFC0D40F3BB}" type="sibTrans" cxnId="{23FAA598-DA48-44E9-B7AB-263BA1E55C2D}">
      <dgm:prSet/>
      <dgm:spPr/>
      <dgm:t>
        <a:bodyPr/>
        <a:lstStyle/>
        <a:p>
          <a:endParaRPr lang="en-US"/>
        </a:p>
      </dgm:t>
    </dgm:pt>
    <dgm:pt modelId="{28BD5419-CA3C-4EAC-9F11-B56C4502BED6}">
      <dgm:prSet/>
      <dgm:spPr/>
      <dgm:t>
        <a:bodyPr/>
        <a:lstStyle/>
        <a:p>
          <a:r>
            <a:rPr lang="en-GB"/>
            <a:t>Each state represents a condition or situation of the system</a:t>
          </a:r>
          <a:endParaRPr lang="en-US"/>
        </a:p>
      </dgm:t>
    </dgm:pt>
    <dgm:pt modelId="{A7C8D301-42AF-4DA2-8BB3-1479CD6F1D35}" type="parTrans" cxnId="{FA730DB2-2C26-49A5-B780-6A04427C6CB2}">
      <dgm:prSet/>
      <dgm:spPr/>
      <dgm:t>
        <a:bodyPr/>
        <a:lstStyle/>
        <a:p>
          <a:endParaRPr lang="en-US"/>
        </a:p>
      </dgm:t>
    </dgm:pt>
    <dgm:pt modelId="{79FCFC2E-FCC0-46C7-A41F-E7B3FA32F14A}" type="sibTrans" cxnId="{FA730DB2-2C26-49A5-B780-6A04427C6CB2}">
      <dgm:prSet/>
      <dgm:spPr/>
      <dgm:t>
        <a:bodyPr/>
        <a:lstStyle/>
        <a:p>
          <a:endParaRPr lang="en-US"/>
        </a:p>
      </dgm:t>
    </dgm:pt>
    <dgm:pt modelId="{C709A0DD-50F0-43E3-82F2-C53E4E47419A}">
      <dgm:prSet/>
      <dgm:spPr/>
      <dgm:t>
        <a:bodyPr/>
        <a:lstStyle/>
        <a:p>
          <a:r>
            <a:rPr lang="en-GB"/>
            <a:t>Transitions occur when events or inputs trigger a change from one state to another</a:t>
          </a:r>
          <a:endParaRPr lang="en-US"/>
        </a:p>
      </dgm:t>
    </dgm:pt>
    <dgm:pt modelId="{3015B320-EDBC-4BE6-8D34-55C1474AB38B}" type="parTrans" cxnId="{1D72E1A6-023A-4E95-9675-6CE312A56FD4}">
      <dgm:prSet/>
      <dgm:spPr/>
      <dgm:t>
        <a:bodyPr/>
        <a:lstStyle/>
        <a:p>
          <a:endParaRPr lang="en-US"/>
        </a:p>
      </dgm:t>
    </dgm:pt>
    <dgm:pt modelId="{E8FDA7A4-F2EC-4562-8102-DCA450AEB6F8}" type="sibTrans" cxnId="{1D72E1A6-023A-4E95-9675-6CE312A56FD4}">
      <dgm:prSet/>
      <dgm:spPr/>
      <dgm:t>
        <a:bodyPr/>
        <a:lstStyle/>
        <a:p>
          <a:endParaRPr lang="en-US"/>
        </a:p>
      </dgm:t>
    </dgm:pt>
    <dgm:pt modelId="{F88567F3-E54D-466A-95CB-7C92A86D962F}">
      <dgm:prSet/>
      <dgm:spPr/>
      <dgm:t>
        <a:bodyPr/>
        <a:lstStyle/>
        <a:p>
          <a:r>
            <a:rPr lang="en-GB"/>
            <a:t>Helps ensure the system behaves correctly across sequences of inputs</a:t>
          </a:r>
          <a:endParaRPr lang="en-US"/>
        </a:p>
      </dgm:t>
    </dgm:pt>
    <dgm:pt modelId="{F33CD390-BCDD-477B-9D4C-073344AE8903}" type="parTrans" cxnId="{EE9B222B-31E2-47BD-8FAC-EE2AD63CDFB9}">
      <dgm:prSet/>
      <dgm:spPr/>
      <dgm:t>
        <a:bodyPr/>
        <a:lstStyle/>
        <a:p>
          <a:endParaRPr lang="en-US"/>
        </a:p>
      </dgm:t>
    </dgm:pt>
    <dgm:pt modelId="{88B58E89-5A1E-45BB-9E2E-FA4B5C155DD9}" type="sibTrans" cxnId="{EE9B222B-31E2-47BD-8FAC-EE2AD63CDFB9}">
      <dgm:prSet/>
      <dgm:spPr/>
      <dgm:t>
        <a:bodyPr/>
        <a:lstStyle/>
        <a:p>
          <a:endParaRPr lang="en-US"/>
        </a:p>
      </dgm:t>
    </dgm:pt>
    <dgm:pt modelId="{E4D09FC4-1F1A-4D62-8170-3ED1EC797853}" type="pres">
      <dgm:prSet presAssocID="{4E3089D0-F830-4193-A923-2D7FD047E879}" presName="linear" presStyleCnt="0">
        <dgm:presLayoutVars>
          <dgm:animLvl val="lvl"/>
          <dgm:resizeHandles val="exact"/>
        </dgm:presLayoutVars>
      </dgm:prSet>
      <dgm:spPr/>
    </dgm:pt>
    <dgm:pt modelId="{81E1DEC0-D1A3-4D4F-A712-D5767FE6E495}" type="pres">
      <dgm:prSet presAssocID="{DE7F17D3-8D83-4F1E-AFD9-0C5424D44912}" presName="parentText" presStyleLbl="node1" presStyleIdx="0" presStyleCnt="4">
        <dgm:presLayoutVars>
          <dgm:chMax val="0"/>
          <dgm:bulletEnabled val="1"/>
        </dgm:presLayoutVars>
      </dgm:prSet>
      <dgm:spPr/>
    </dgm:pt>
    <dgm:pt modelId="{6BFF257A-067D-481F-B5E7-3C47C545C3CA}" type="pres">
      <dgm:prSet presAssocID="{FA89841D-2BDB-4ACB-B711-7EFC0D40F3BB}" presName="spacer" presStyleCnt="0"/>
      <dgm:spPr/>
    </dgm:pt>
    <dgm:pt modelId="{157B887B-36CD-44A7-A752-DF6935CD4AC8}" type="pres">
      <dgm:prSet presAssocID="{28BD5419-CA3C-4EAC-9F11-B56C4502BED6}" presName="parentText" presStyleLbl="node1" presStyleIdx="1" presStyleCnt="4">
        <dgm:presLayoutVars>
          <dgm:chMax val="0"/>
          <dgm:bulletEnabled val="1"/>
        </dgm:presLayoutVars>
      </dgm:prSet>
      <dgm:spPr/>
    </dgm:pt>
    <dgm:pt modelId="{7C3FED98-A647-4B16-83BC-F637357A778D}" type="pres">
      <dgm:prSet presAssocID="{79FCFC2E-FCC0-46C7-A41F-E7B3FA32F14A}" presName="spacer" presStyleCnt="0"/>
      <dgm:spPr/>
    </dgm:pt>
    <dgm:pt modelId="{E158E784-08FB-4AAB-BDAC-29A73C1B2274}" type="pres">
      <dgm:prSet presAssocID="{C709A0DD-50F0-43E3-82F2-C53E4E47419A}" presName="parentText" presStyleLbl="node1" presStyleIdx="2" presStyleCnt="4">
        <dgm:presLayoutVars>
          <dgm:chMax val="0"/>
          <dgm:bulletEnabled val="1"/>
        </dgm:presLayoutVars>
      </dgm:prSet>
      <dgm:spPr/>
    </dgm:pt>
    <dgm:pt modelId="{A184E146-F45A-44D3-88A1-950B47D720CA}" type="pres">
      <dgm:prSet presAssocID="{E8FDA7A4-F2EC-4562-8102-DCA450AEB6F8}" presName="spacer" presStyleCnt="0"/>
      <dgm:spPr/>
    </dgm:pt>
    <dgm:pt modelId="{D2AE3687-2F22-4EAD-A262-7534BA79C0B1}" type="pres">
      <dgm:prSet presAssocID="{F88567F3-E54D-466A-95CB-7C92A86D962F}" presName="parentText" presStyleLbl="node1" presStyleIdx="3" presStyleCnt="4">
        <dgm:presLayoutVars>
          <dgm:chMax val="0"/>
          <dgm:bulletEnabled val="1"/>
        </dgm:presLayoutVars>
      </dgm:prSet>
      <dgm:spPr/>
    </dgm:pt>
  </dgm:ptLst>
  <dgm:cxnLst>
    <dgm:cxn modelId="{A1402F14-6C73-4DA9-AA71-1A38692DFC4C}" type="presOf" srcId="{DE7F17D3-8D83-4F1E-AFD9-0C5424D44912}" destId="{81E1DEC0-D1A3-4D4F-A712-D5767FE6E495}" srcOrd="0" destOrd="0" presId="urn:microsoft.com/office/officeart/2005/8/layout/vList2"/>
    <dgm:cxn modelId="{B5D71720-2D74-4027-B057-31EEE0797191}" type="presOf" srcId="{C709A0DD-50F0-43E3-82F2-C53E4E47419A}" destId="{E158E784-08FB-4AAB-BDAC-29A73C1B2274}" srcOrd="0" destOrd="0" presId="urn:microsoft.com/office/officeart/2005/8/layout/vList2"/>
    <dgm:cxn modelId="{EE9B222B-31E2-47BD-8FAC-EE2AD63CDFB9}" srcId="{4E3089D0-F830-4193-A923-2D7FD047E879}" destId="{F88567F3-E54D-466A-95CB-7C92A86D962F}" srcOrd="3" destOrd="0" parTransId="{F33CD390-BCDD-477B-9D4C-073344AE8903}" sibTransId="{88B58E89-5A1E-45BB-9E2E-FA4B5C155DD9}"/>
    <dgm:cxn modelId="{26E3ED64-4DA3-4C77-B261-7693BC8E1C2D}" type="presOf" srcId="{4E3089D0-F830-4193-A923-2D7FD047E879}" destId="{E4D09FC4-1F1A-4D62-8170-3ED1EC797853}" srcOrd="0" destOrd="0" presId="urn:microsoft.com/office/officeart/2005/8/layout/vList2"/>
    <dgm:cxn modelId="{69965A8E-E6F4-4B02-A548-109523E79360}" type="presOf" srcId="{28BD5419-CA3C-4EAC-9F11-B56C4502BED6}" destId="{157B887B-36CD-44A7-A752-DF6935CD4AC8}" srcOrd="0" destOrd="0" presId="urn:microsoft.com/office/officeart/2005/8/layout/vList2"/>
    <dgm:cxn modelId="{F490F495-50A5-4C77-BFCC-738865B974DA}" type="presOf" srcId="{F88567F3-E54D-466A-95CB-7C92A86D962F}" destId="{D2AE3687-2F22-4EAD-A262-7534BA79C0B1}" srcOrd="0" destOrd="0" presId="urn:microsoft.com/office/officeart/2005/8/layout/vList2"/>
    <dgm:cxn modelId="{23FAA598-DA48-44E9-B7AB-263BA1E55C2D}" srcId="{4E3089D0-F830-4193-A923-2D7FD047E879}" destId="{DE7F17D3-8D83-4F1E-AFD9-0C5424D44912}" srcOrd="0" destOrd="0" parTransId="{2625560A-FFA9-4938-9183-952FD5CE2B39}" sibTransId="{FA89841D-2BDB-4ACB-B711-7EFC0D40F3BB}"/>
    <dgm:cxn modelId="{1D72E1A6-023A-4E95-9675-6CE312A56FD4}" srcId="{4E3089D0-F830-4193-A923-2D7FD047E879}" destId="{C709A0DD-50F0-43E3-82F2-C53E4E47419A}" srcOrd="2" destOrd="0" parTransId="{3015B320-EDBC-4BE6-8D34-55C1474AB38B}" sibTransId="{E8FDA7A4-F2EC-4562-8102-DCA450AEB6F8}"/>
    <dgm:cxn modelId="{FA730DB2-2C26-49A5-B780-6A04427C6CB2}" srcId="{4E3089D0-F830-4193-A923-2D7FD047E879}" destId="{28BD5419-CA3C-4EAC-9F11-B56C4502BED6}" srcOrd="1" destOrd="0" parTransId="{A7C8D301-42AF-4DA2-8BB3-1479CD6F1D35}" sibTransId="{79FCFC2E-FCC0-46C7-A41F-E7B3FA32F14A}"/>
    <dgm:cxn modelId="{7B1EE7FF-7DFD-484D-8AB3-CC7CDE2B50DC}" type="presParOf" srcId="{E4D09FC4-1F1A-4D62-8170-3ED1EC797853}" destId="{81E1DEC0-D1A3-4D4F-A712-D5767FE6E495}" srcOrd="0" destOrd="0" presId="urn:microsoft.com/office/officeart/2005/8/layout/vList2"/>
    <dgm:cxn modelId="{39F55233-0727-471A-9FB9-F60301C6EC66}" type="presParOf" srcId="{E4D09FC4-1F1A-4D62-8170-3ED1EC797853}" destId="{6BFF257A-067D-481F-B5E7-3C47C545C3CA}" srcOrd="1" destOrd="0" presId="urn:microsoft.com/office/officeart/2005/8/layout/vList2"/>
    <dgm:cxn modelId="{A41135BC-4BBA-4396-A456-83BBA5CF5E4C}" type="presParOf" srcId="{E4D09FC4-1F1A-4D62-8170-3ED1EC797853}" destId="{157B887B-36CD-44A7-A752-DF6935CD4AC8}" srcOrd="2" destOrd="0" presId="urn:microsoft.com/office/officeart/2005/8/layout/vList2"/>
    <dgm:cxn modelId="{C45285B3-B90C-4695-8C09-4264F4EFEB84}" type="presParOf" srcId="{E4D09FC4-1F1A-4D62-8170-3ED1EC797853}" destId="{7C3FED98-A647-4B16-83BC-F637357A778D}" srcOrd="3" destOrd="0" presId="urn:microsoft.com/office/officeart/2005/8/layout/vList2"/>
    <dgm:cxn modelId="{324124B7-C65A-4E83-8458-0E756200E598}" type="presParOf" srcId="{E4D09FC4-1F1A-4D62-8170-3ED1EC797853}" destId="{E158E784-08FB-4AAB-BDAC-29A73C1B2274}" srcOrd="4" destOrd="0" presId="urn:microsoft.com/office/officeart/2005/8/layout/vList2"/>
    <dgm:cxn modelId="{E05256C8-D402-42A0-9866-A737399A961D}" type="presParOf" srcId="{E4D09FC4-1F1A-4D62-8170-3ED1EC797853}" destId="{A184E146-F45A-44D3-88A1-950B47D720CA}" srcOrd="5" destOrd="0" presId="urn:microsoft.com/office/officeart/2005/8/layout/vList2"/>
    <dgm:cxn modelId="{9B057EC6-E00C-45F4-8550-C0D3B0C99771}" type="presParOf" srcId="{E4D09FC4-1F1A-4D62-8170-3ED1EC797853}" destId="{D2AE3687-2F22-4EAD-A262-7534BA79C0B1}"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6.xml><?xml version="1.0" encoding="utf-8"?>
<dgm:dataModel xmlns:dgm="http://schemas.openxmlformats.org/drawingml/2006/diagram" xmlns:a="http://schemas.openxmlformats.org/drawingml/2006/main">
  <dgm:ptLst>
    <dgm:pt modelId="{464172E7-3F6D-472A-BBCB-8D62E96657B8}"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920CD41D-206F-4EE6-8B0E-78A4EC714246}">
      <dgm:prSet custT="1"/>
      <dgm:spPr>
        <a:noFill/>
      </dgm:spPr>
      <dgm:t>
        <a:bodyPr/>
        <a:lstStyle/>
        <a:p>
          <a:r>
            <a:rPr lang="en-US" sz="4500" b="1" u="sng">
              <a:solidFill>
                <a:srgbClr val="002060"/>
              </a:solidFill>
            </a:rPr>
            <a:t>Phases of STLC</a:t>
          </a:r>
          <a:endParaRPr lang="en-US" sz="4500" dirty="0">
            <a:solidFill>
              <a:srgbClr val="002060"/>
            </a:solidFill>
          </a:endParaRPr>
        </a:p>
      </dgm:t>
    </dgm:pt>
    <dgm:pt modelId="{E48695F4-A5A0-4636-AFDB-5BB625F5F299}" type="parTrans" cxnId="{D6DF035C-519B-46D6-A81C-3C74D1CC60CA}">
      <dgm:prSet/>
      <dgm:spPr/>
      <dgm:t>
        <a:bodyPr/>
        <a:lstStyle/>
        <a:p>
          <a:endParaRPr lang="en-US"/>
        </a:p>
      </dgm:t>
    </dgm:pt>
    <dgm:pt modelId="{F3A05599-86E9-4FC5-80AA-D8B41CFAB2EC}" type="sibTrans" cxnId="{D6DF035C-519B-46D6-A81C-3C74D1CC60CA}">
      <dgm:prSet/>
      <dgm:spPr/>
      <dgm:t>
        <a:bodyPr/>
        <a:lstStyle/>
        <a:p>
          <a:endParaRPr lang="en-US"/>
        </a:p>
      </dgm:t>
    </dgm:pt>
    <dgm:pt modelId="{3058E1B2-8B04-4833-A7AF-E939E41D53E8}">
      <dgm:prSet/>
      <dgm:spPr/>
      <dgm:t>
        <a:bodyPr/>
        <a:lstStyle/>
        <a:p>
          <a:r>
            <a:rPr lang="en-US" b="1" u="sng" dirty="0"/>
            <a:t>Requirement Analysis:</a:t>
          </a:r>
          <a:endParaRPr lang="en-US" dirty="0"/>
        </a:p>
      </dgm:t>
    </dgm:pt>
    <dgm:pt modelId="{29206442-627E-40DF-B1A7-49CBC7B16B64}" type="parTrans" cxnId="{B278A502-CEA0-4CC0-87F4-1D2DE0C1BF61}">
      <dgm:prSet/>
      <dgm:spPr/>
      <dgm:t>
        <a:bodyPr/>
        <a:lstStyle/>
        <a:p>
          <a:endParaRPr lang="en-US"/>
        </a:p>
      </dgm:t>
    </dgm:pt>
    <dgm:pt modelId="{C32DFA76-4419-4392-841D-6E320EBFF769}" type="sibTrans" cxnId="{B278A502-CEA0-4CC0-87F4-1D2DE0C1BF61}">
      <dgm:prSet/>
      <dgm:spPr/>
      <dgm:t>
        <a:bodyPr/>
        <a:lstStyle/>
        <a:p>
          <a:endParaRPr lang="en-US"/>
        </a:p>
      </dgm:t>
    </dgm:pt>
    <dgm:pt modelId="{2C49E605-F6DA-4AF1-BDE3-1F3B9D9DB07D}">
      <dgm:prSet custT="1"/>
      <dgm:spPr/>
      <dgm:t>
        <a:bodyPr/>
        <a:lstStyle/>
        <a:p>
          <a:pPr>
            <a:buNone/>
          </a:pPr>
          <a:r>
            <a:rPr lang="en-US" sz="2000" dirty="0"/>
            <a:t>Requirement provided by client is reviewed and analyzed. If there is any correction or clarification, will be sorted and Requirement Traceability Matrix (RTM) is prepared. </a:t>
          </a:r>
        </a:p>
      </dgm:t>
    </dgm:pt>
    <dgm:pt modelId="{7A7062E4-076F-407B-80F0-10EDC9EC8876}" type="parTrans" cxnId="{56109EA8-8DC5-4550-8177-83A33B7EEE09}">
      <dgm:prSet/>
      <dgm:spPr/>
      <dgm:t>
        <a:bodyPr/>
        <a:lstStyle/>
        <a:p>
          <a:endParaRPr lang="en-US"/>
        </a:p>
      </dgm:t>
    </dgm:pt>
    <dgm:pt modelId="{E1956FA3-B41C-4257-9494-6F9E5C96E248}" type="sibTrans" cxnId="{56109EA8-8DC5-4550-8177-83A33B7EEE09}">
      <dgm:prSet/>
      <dgm:spPr/>
      <dgm:t>
        <a:bodyPr/>
        <a:lstStyle/>
        <a:p>
          <a:endParaRPr lang="en-US"/>
        </a:p>
      </dgm:t>
    </dgm:pt>
    <dgm:pt modelId="{5C7C27DB-AC09-4D3C-95D5-9BC3AE885308}">
      <dgm:prSet/>
      <dgm:spPr/>
      <dgm:t>
        <a:bodyPr/>
        <a:lstStyle/>
        <a:p>
          <a:r>
            <a:rPr lang="en-US" b="1" u="sng"/>
            <a:t>Test Planning:</a:t>
          </a:r>
          <a:endParaRPr lang="en-US"/>
        </a:p>
      </dgm:t>
    </dgm:pt>
    <dgm:pt modelId="{B77A4C6A-9787-436B-A8D0-680C36DB274C}" type="parTrans" cxnId="{BA3B7E9B-C43E-4FDC-BC81-7ED9BD3F6170}">
      <dgm:prSet/>
      <dgm:spPr/>
      <dgm:t>
        <a:bodyPr/>
        <a:lstStyle/>
        <a:p>
          <a:endParaRPr lang="en-US"/>
        </a:p>
      </dgm:t>
    </dgm:pt>
    <dgm:pt modelId="{56CBD0C2-7981-4659-B083-A2F057A643A8}" type="sibTrans" cxnId="{BA3B7E9B-C43E-4FDC-BC81-7ED9BD3F6170}">
      <dgm:prSet/>
      <dgm:spPr/>
      <dgm:t>
        <a:bodyPr/>
        <a:lstStyle/>
        <a:p>
          <a:endParaRPr lang="en-US"/>
        </a:p>
      </dgm:t>
    </dgm:pt>
    <dgm:pt modelId="{57519323-8E38-45E4-84BF-43B188970951}">
      <dgm:prSet custT="1"/>
      <dgm:spPr/>
      <dgm:t>
        <a:bodyPr/>
        <a:lstStyle/>
        <a:p>
          <a:pPr>
            <a:buNone/>
          </a:pPr>
          <a:r>
            <a:rPr lang="en-US" sz="2000"/>
            <a:t>A Senior QA and managers determines the test strategy/plan, efforts and cost estimates. Also involves preparing the test document, selecting test tools and planning resources</a:t>
          </a:r>
          <a:endParaRPr lang="en-US" sz="2000" dirty="0"/>
        </a:p>
      </dgm:t>
    </dgm:pt>
    <dgm:pt modelId="{AF0E9D8A-1BD0-423B-BA2C-689639CBBB38}" type="parTrans" cxnId="{28D0E4A2-1011-4A1E-9855-97A9FA9B5F23}">
      <dgm:prSet/>
      <dgm:spPr/>
      <dgm:t>
        <a:bodyPr/>
        <a:lstStyle/>
        <a:p>
          <a:endParaRPr lang="en-US"/>
        </a:p>
      </dgm:t>
    </dgm:pt>
    <dgm:pt modelId="{26E98896-0EE2-4777-9702-F97A617A1588}" type="sibTrans" cxnId="{28D0E4A2-1011-4A1E-9855-97A9FA9B5F23}">
      <dgm:prSet/>
      <dgm:spPr/>
      <dgm:t>
        <a:bodyPr/>
        <a:lstStyle/>
        <a:p>
          <a:endParaRPr lang="en-US"/>
        </a:p>
      </dgm:t>
    </dgm:pt>
    <dgm:pt modelId="{59AE192A-BF2C-4C5E-8AA6-1916ADA8F092}">
      <dgm:prSet/>
      <dgm:spPr/>
      <dgm:t>
        <a:bodyPr/>
        <a:lstStyle/>
        <a:p>
          <a:r>
            <a:rPr lang="en-US" b="1" u="sng" dirty="0"/>
            <a:t>Test Case Development:</a:t>
          </a:r>
          <a:endParaRPr lang="en-US" dirty="0"/>
        </a:p>
      </dgm:t>
    </dgm:pt>
    <dgm:pt modelId="{4B22C76A-5079-42D4-ABB6-2FBBE0D272B4}" type="parTrans" cxnId="{DA59EB2A-4058-4422-9813-0F0A286B87FB}">
      <dgm:prSet/>
      <dgm:spPr/>
      <dgm:t>
        <a:bodyPr/>
        <a:lstStyle/>
        <a:p>
          <a:endParaRPr lang="en-US"/>
        </a:p>
      </dgm:t>
    </dgm:pt>
    <dgm:pt modelId="{58D104FD-E52A-4C18-929C-F790CA59F54D}" type="sibTrans" cxnId="{DA59EB2A-4058-4422-9813-0F0A286B87FB}">
      <dgm:prSet/>
      <dgm:spPr/>
      <dgm:t>
        <a:bodyPr/>
        <a:lstStyle/>
        <a:p>
          <a:endParaRPr lang="en-US"/>
        </a:p>
      </dgm:t>
    </dgm:pt>
    <dgm:pt modelId="{7A0732A9-5E93-4975-8A59-0CADE10665C3}">
      <dgm:prSet custT="1"/>
      <dgm:spPr/>
      <dgm:t>
        <a:bodyPr/>
        <a:lstStyle/>
        <a:p>
          <a:pPr>
            <a:buNone/>
          </a:pPr>
          <a:r>
            <a:rPr lang="en-US" sz="2000"/>
            <a:t>Testing team creates, verifies, and reworks test cases and test scripts. Test data is identified, created, and reviewed. The QA team develops test cases for individual units</a:t>
          </a:r>
          <a:endParaRPr lang="en-US" sz="2000" dirty="0"/>
        </a:p>
      </dgm:t>
    </dgm:pt>
    <dgm:pt modelId="{B8434F50-D92E-4160-9DA3-D3F342B81327}" type="parTrans" cxnId="{76285B22-518A-4CEF-A3F9-80B5AFB8EF76}">
      <dgm:prSet/>
      <dgm:spPr/>
      <dgm:t>
        <a:bodyPr/>
        <a:lstStyle/>
        <a:p>
          <a:endParaRPr lang="en-US"/>
        </a:p>
      </dgm:t>
    </dgm:pt>
    <dgm:pt modelId="{09DEC17D-6FFE-407B-9EAA-3E39CC854F73}" type="sibTrans" cxnId="{76285B22-518A-4CEF-A3F9-80B5AFB8EF76}">
      <dgm:prSet/>
      <dgm:spPr/>
      <dgm:t>
        <a:bodyPr/>
        <a:lstStyle/>
        <a:p>
          <a:endParaRPr lang="en-US"/>
        </a:p>
      </dgm:t>
    </dgm:pt>
    <dgm:pt modelId="{83D14A7B-5355-4419-AFC9-0E4531595E17}">
      <dgm:prSet/>
      <dgm:spPr/>
      <dgm:t>
        <a:bodyPr/>
        <a:lstStyle/>
        <a:p>
          <a:r>
            <a:rPr lang="en-US" b="1" u="sng" dirty="0"/>
            <a:t>Test Environment Setup:</a:t>
          </a:r>
          <a:endParaRPr lang="en-US" dirty="0"/>
        </a:p>
      </dgm:t>
    </dgm:pt>
    <dgm:pt modelId="{4C0AE1A6-E82D-4F5A-9767-6FF98B6410B0}" type="parTrans" cxnId="{69E72ACC-40FD-4D15-8C2F-7AE0351DB798}">
      <dgm:prSet/>
      <dgm:spPr/>
      <dgm:t>
        <a:bodyPr/>
        <a:lstStyle/>
        <a:p>
          <a:endParaRPr lang="en-US"/>
        </a:p>
      </dgm:t>
    </dgm:pt>
    <dgm:pt modelId="{AAA7E224-A914-4E8E-A38B-1DEF154FA8AB}" type="sibTrans" cxnId="{69E72ACC-40FD-4D15-8C2F-7AE0351DB798}">
      <dgm:prSet/>
      <dgm:spPr/>
      <dgm:t>
        <a:bodyPr/>
        <a:lstStyle/>
        <a:p>
          <a:endParaRPr lang="en-US"/>
        </a:p>
      </dgm:t>
    </dgm:pt>
    <dgm:pt modelId="{4D8268C7-7BCA-47A2-8607-4E35437A0499}">
      <dgm:prSet custT="1"/>
      <dgm:spPr/>
      <dgm:t>
        <a:bodyPr/>
        <a:lstStyle/>
        <a:p>
          <a:pPr>
            <a:buNone/>
          </a:pPr>
          <a:r>
            <a:rPr lang="en-US" sz="2000"/>
            <a:t>Setting up the software and hardware conditions under which the product will be tested. The test team performs a readiness check (smoke testing).</a:t>
          </a:r>
          <a:endParaRPr lang="en-US" sz="2000" dirty="0"/>
        </a:p>
      </dgm:t>
    </dgm:pt>
    <dgm:pt modelId="{1D224516-1D12-4DD0-ADB7-329A95B5C226}" type="parTrans" cxnId="{75E999D7-F335-4C53-B068-A52C1CE7BDF2}">
      <dgm:prSet/>
      <dgm:spPr/>
      <dgm:t>
        <a:bodyPr/>
        <a:lstStyle/>
        <a:p>
          <a:endParaRPr lang="en-US"/>
        </a:p>
      </dgm:t>
    </dgm:pt>
    <dgm:pt modelId="{9F41FD4C-6B0A-4287-B626-FB2C2796218E}" type="sibTrans" cxnId="{75E999D7-F335-4C53-B068-A52C1CE7BDF2}">
      <dgm:prSet/>
      <dgm:spPr/>
      <dgm:t>
        <a:bodyPr/>
        <a:lstStyle/>
        <a:p>
          <a:endParaRPr lang="en-US"/>
        </a:p>
      </dgm:t>
    </dgm:pt>
    <dgm:pt modelId="{5430C5E2-B993-4957-B3F8-9250BA6C2140}">
      <dgm:prSet/>
      <dgm:spPr/>
      <dgm:t>
        <a:bodyPr/>
        <a:lstStyle/>
        <a:p>
          <a:r>
            <a:rPr lang="en-US" b="1" u="sng" dirty="0"/>
            <a:t>Test Execution:</a:t>
          </a:r>
        </a:p>
      </dgm:t>
    </dgm:pt>
    <dgm:pt modelId="{4812ED29-EA56-44A1-8853-4E02AAB2CAC2}" type="parTrans" cxnId="{C70656D4-0404-4380-B512-3CEC72B17C2D}">
      <dgm:prSet/>
      <dgm:spPr/>
      <dgm:t>
        <a:bodyPr/>
        <a:lstStyle/>
        <a:p>
          <a:endParaRPr lang="en-US"/>
        </a:p>
      </dgm:t>
    </dgm:pt>
    <dgm:pt modelId="{AF961D53-86CB-4844-904E-99127BF6E6D2}" type="sibTrans" cxnId="{C70656D4-0404-4380-B512-3CEC72B17C2D}">
      <dgm:prSet/>
      <dgm:spPr/>
      <dgm:t>
        <a:bodyPr/>
        <a:lstStyle/>
        <a:p>
          <a:endParaRPr lang="en-US"/>
        </a:p>
      </dgm:t>
    </dgm:pt>
    <dgm:pt modelId="{9BD45233-258E-4282-B930-BA5C785963AF}">
      <dgm:prSet custT="1"/>
      <dgm:spPr/>
      <dgm:t>
        <a:bodyPr/>
        <a:lstStyle/>
        <a:p>
          <a:pPr>
            <a:buNone/>
          </a:pPr>
          <a:r>
            <a:rPr lang="en-US" sz="1950"/>
            <a:t>Testers execute the test cases based on the test plans and scripts prepared. They document test results, log defects for failed cases, and map defects to test cases in the RTM. </a:t>
          </a:r>
          <a:endParaRPr lang="en-US" sz="1950" dirty="0"/>
        </a:p>
      </dgm:t>
    </dgm:pt>
    <dgm:pt modelId="{50217CA8-8E1A-45EF-BC69-B3DC64D86495}" type="parTrans" cxnId="{86619615-2D53-4E4C-94F6-3CCE95E9FF78}">
      <dgm:prSet/>
      <dgm:spPr/>
      <dgm:t>
        <a:bodyPr/>
        <a:lstStyle/>
        <a:p>
          <a:endParaRPr lang="en-US"/>
        </a:p>
      </dgm:t>
    </dgm:pt>
    <dgm:pt modelId="{8EDC7BE8-EDF4-4896-A075-686C0D0DA01B}" type="sibTrans" cxnId="{86619615-2D53-4E4C-94F6-3CCE95E9FF78}">
      <dgm:prSet/>
      <dgm:spPr/>
      <dgm:t>
        <a:bodyPr/>
        <a:lstStyle/>
        <a:p>
          <a:endParaRPr lang="en-US"/>
        </a:p>
      </dgm:t>
    </dgm:pt>
    <dgm:pt modelId="{1C478683-7B93-4C15-87C4-0E314489E6C4}">
      <dgm:prSet/>
      <dgm:spPr/>
      <dgm:t>
        <a:bodyPr/>
        <a:lstStyle/>
        <a:p>
          <a:r>
            <a:rPr lang="en-US" b="1" u="sng" dirty="0"/>
            <a:t>Test Cycle Closure:</a:t>
          </a:r>
        </a:p>
      </dgm:t>
    </dgm:pt>
    <dgm:pt modelId="{65C3CC9C-5EC4-4B67-B3F3-65DFB4ACADA0}" type="parTrans" cxnId="{6A28BE74-995D-43E1-9DA3-FD9D616E05F8}">
      <dgm:prSet/>
      <dgm:spPr/>
      <dgm:t>
        <a:bodyPr/>
        <a:lstStyle/>
        <a:p>
          <a:endParaRPr lang="en-US"/>
        </a:p>
      </dgm:t>
    </dgm:pt>
    <dgm:pt modelId="{9E94C747-FD31-4BE4-BC25-31C4E1970717}" type="sibTrans" cxnId="{6A28BE74-995D-43E1-9DA3-FD9D616E05F8}">
      <dgm:prSet/>
      <dgm:spPr/>
      <dgm:t>
        <a:bodyPr/>
        <a:lstStyle/>
        <a:p>
          <a:endParaRPr lang="en-US"/>
        </a:p>
      </dgm:t>
    </dgm:pt>
    <dgm:pt modelId="{41FB0BA9-F67A-4BAE-8D5F-675118E369D7}">
      <dgm:prSet custT="1"/>
      <dgm:spPr/>
      <dgm:t>
        <a:bodyPr/>
        <a:lstStyle/>
        <a:p>
          <a:pPr>
            <a:buNone/>
          </a:pPr>
          <a:r>
            <a:rPr lang="en-US" sz="1950"/>
            <a:t>Involves reporting test completion, collecting test metrics, and analyzing test results. Discussing and analyzing testing artifacts to identify strategies for future improvements</a:t>
          </a:r>
          <a:endParaRPr lang="en-US" sz="1950" dirty="0"/>
        </a:p>
      </dgm:t>
    </dgm:pt>
    <dgm:pt modelId="{AF8DFDAA-CAF9-4B13-9674-C8A0C06E82BB}" type="parTrans" cxnId="{80733E85-1106-4001-8AF0-DA52AB3BB3CD}">
      <dgm:prSet/>
      <dgm:spPr/>
      <dgm:t>
        <a:bodyPr/>
        <a:lstStyle/>
        <a:p>
          <a:endParaRPr lang="en-US"/>
        </a:p>
      </dgm:t>
    </dgm:pt>
    <dgm:pt modelId="{919A6DE8-58FE-4294-ADBC-615B02139CC7}" type="sibTrans" cxnId="{80733E85-1106-4001-8AF0-DA52AB3BB3CD}">
      <dgm:prSet/>
      <dgm:spPr/>
      <dgm:t>
        <a:bodyPr/>
        <a:lstStyle/>
        <a:p>
          <a:endParaRPr lang="en-US"/>
        </a:p>
      </dgm:t>
    </dgm:pt>
    <dgm:pt modelId="{19179C01-8804-457C-930F-33D158D8DFEE}" type="pres">
      <dgm:prSet presAssocID="{464172E7-3F6D-472A-BBCB-8D62E96657B8}" presName="Name0" presStyleCnt="0">
        <dgm:presLayoutVars>
          <dgm:dir/>
          <dgm:animLvl val="lvl"/>
          <dgm:resizeHandles val="exact"/>
        </dgm:presLayoutVars>
      </dgm:prSet>
      <dgm:spPr/>
    </dgm:pt>
    <dgm:pt modelId="{741AED8B-448E-4EF5-AEFA-3415AFFAFFD2}" type="pres">
      <dgm:prSet presAssocID="{920CD41D-206F-4EE6-8B0E-78A4EC714246}" presName="linNode" presStyleCnt="0"/>
      <dgm:spPr/>
    </dgm:pt>
    <dgm:pt modelId="{805D480A-CB47-44E2-9710-3BF3EAE8ED64}" type="pres">
      <dgm:prSet presAssocID="{920CD41D-206F-4EE6-8B0E-78A4EC714246}" presName="parentText" presStyleLbl="node1" presStyleIdx="0" presStyleCnt="7" custScaleX="277778">
        <dgm:presLayoutVars>
          <dgm:chMax val="1"/>
          <dgm:bulletEnabled val="1"/>
        </dgm:presLayoutVars>
      </dgm:prSet>
      <dgm:spPr/>
    </dgm:pt>
    <dgm:pt modelId="{1CCBE28C-D1F1-43F5-887F-0A3F1E0A9E12}" type="pres">
      <dgm:prSet presAssocID="{F3A05599-86E9-4FC5-80AA-D8B41CFAB2EC}" presName="sp" presStyleCnt="0"/>
      <dgm:spPr/>
    </dgm:pt>
    <dgm:pt modelId="{58FB6683-0019-4ACF-B4CB-E9EDC363A4FE}" type="pres">
      <dgm:prSet presAssocID="{3058E1B2-8B04-4833-A7AF-E939E41D53E8}" presName="linNode" presStyleCnt="0"/>
      <dgm:spPr/>
    </dgm:pt>
    <dgm:pt modelId="{EF68AF51-0C62-4887-91B7-3A31B4772041}" type="pres">
      <dgm:prSet presAssocID="{3058E1B2-8B04-4833-A7AF-E939E41D53E8}" presName="parentText" presStyleLbl="node1" presStyleIdx="1" presStyleCnt="7" custScaleX="68793" custScaleY="100000">
        <dgm:presLayoutVars>
          <dgm:chMax val="1"/>
          <dgm:bulletEnabled val="1"/>
        </dgm:presLayoutVars>
      </dgm:prSet>
      <dgm:spPr/>
    </dgm:pt>
    <dgm:pt modelId="{0B57BC40-7F10-4991-97F3-07A1C03520D2}" type="pres">
      <dgm:prSet presAssocID="{3058E1B2-8B04-4833-A7AF-E939E41D53E8}" presName="descendantText" presStyleLbl="alignAccFollowNode1" presStyleIdx="0" presStyleCnt="6" custScaleX="225723">
        <dgm:presLayoutVars>
          <dgm:bulletEnabled val="1"/>
        </dgm:presLayoutVars>
      </dgm:prSet>
      <dgm:spPr/>
    </dgm:pt>
    <dgm:pt modelId="{946AB968-3588-4CB1-99FA-34E2B3E29A77}" type="pres">
      <dgm:prSet presAssocID="{C32DFA76-4419-4392-841D-6E320EBFF769}" presName="sp" presStyleCnt="0"/>
      <dgm:spPr/>
    </dgm:pt>
    <dgm:pt modelId="{20A4AE5D-2BED-4D3C-9408-A266C30680A4}" type="pres">
      <dgm:prSet presAssocID="{5C7C27DB-AC09-4D3C-95D5-9BC3AE885308}" presName="linNode" presStyleCnt="0"/>
      <dgm:spPr/>
    </dgm:pt>
    <dgm:pt modelId="{39525584-9FB0-41B0-8F03-B9836C0915CA}" type="pres">
      <dgm:prSet presAssocID="{5C7C27DB-AC09-4D3C-95D5-9BC3AE885308}" presName="parentText" presStyleLbl="node1" presStyleIdx="2" presStyleCnt="7" custScaleX="67020">
        <dgm:presLayoutVars>
          <dgm:chMax val="1"/>
          <dgm:bulletEnabled val="1"/>
        </dgm:presLayoutVars>
      </dgm:prSet>
      <dgm:spPr/>
    </dgm:pt>
    <dgm:pt modelId="{AB6D7B94-A021-4B48-B03E-EA77F1148091}" type="pres">
      <dgm:prSet presAssocID="{5C7C27DB-AC09-4D3C-95D5-9BC3AE885308}" presName="descendantText" presStyleLbl="alignAccFollowNode1" presStyleIdx="1" presStyleCnt="6" custScaleX="209171">
        <dgm:presLayoutVars>
          <dgm:bulletEnabled val="1"/>
        </dgm:presLayoutVars>
      </dgm:prSet>
      <dgm:spPr/>
    </dgm:pt>
    <dgm:pt modelId="{120F3B28-4301-433F-94FA-A2BD5C273E89}" type="pres">
      <dgm:prSet presAssocID="{56CBD0C2-7981-4659-B083-A2F057A643A8}" presName="sp" presStyleCnt="0"/>
      <dgm:spPr/>
    </dgm:pt>
    <dgm:pt modelId="{B5E8B27F-FDB7-4E95-A137-C6C23441748C}" type="pres">
      <dgm:prSet presAssocID="{59AE192A-BF2C-4C5E-8AA6-1916ADA8F092}" presName="linNode" presStyleCnt="0"/>
      <dgm:spPr/>
    </dgm:pt>
    <dgm:pt modelId="{98B846CA-6AC4-4E5B-BEDD-CCE6B0DA0EF8}" type="pres">
      <dgm:prSet presAssocID="{59AE192A-BF2C-4C5E-8AA6-1916ADA8F092}" presName="parentText" presStyleLbl="node1" presStyleIdx="3" presStyleCnt="7" custScaleX="69432">
        <dgm:presLayoutVars>
          <dgm:chMax val="1"/>
          <dgm:bulletEnabled val="1"/>
        </dgm:presLayoutVars>
      </dgm:prSet>
      <dgm:spPr/>
    </dgm:pt>
    <dgm:pt modelId="{131719AF-84A4-4D09-875D-B012625499A2}" type="pres">
      <dgm:prSet presAssocID="{59AE192A-BF2C-4C5E-8AA6-1916ADA8F092}" presName="descendantText" presStyleLbl="alignAccFollowNode1" presStyleIdx="2" presStyleCnt="6" custScaleX="264515">
        <dgm:presLayoutVars>
          <dgm:bulletEnabled val="1"/>
        </dgm:presLayoutVars>
      </dgm:prSet>
      <dgm:spPr/>
    </dgm:pt>
    <dgm:pt modelId="{C3FBB5EE-4E9F-43AA-9F2E-9E29D9ADE61E}" type="pres">
      <dgm:prSet presAssocID="{58D104FD-E52A-4C18-929C-F790CA59F54D}" presName="sp" presStyleCnt="0"/>
      <dgm:spPr/>
    </dgm:pt>
    <dgm:pt modelId="{0FE0F03E-8BEC-4AEE-8130-A236EED35301}" type="pres">
      <dgm:prSet presAssocID="{83D14A7B-5355-4419-AFC9-0E4531595E17}" presName="linNode" presStyleCnt="0"/>
      <dgm:spPr/>
    </dgm:pt>
    <dgm:pt modelId="{7CC304A8-9FCD-4B2F-86F8-A4AA1BD8E242}" type="pres">
      <dgm:prSet presAssocID="{83D14A7B-5355-4419-AFC9-0E4531595E17}" presName="parentText" presStyleLbl="node1" presStyleIdx="4" presStyleCnt="7" custScaleX="68545">
        <dgm:presLayoutVars>
          <dgm:chMax val="1"/>
          <dgm:bulletEnabled val="1"/>
        </dgm:presLayoutVars>
      </dgm:prSet>
      <dgm:spPr/>
    </dgm:pt>
    <dgm:pt modelId="{17FDA10A-3BCF-4E5F-BEE5-996327715F40}" type="pres">
      <dgm:prSet presAssocID="{83D14A7B-5355-4419-AFC9-0E4531595E17}" presName="descendantText" presStyleLbl="alignAccFollowNode1" presStyleIdx="3" presStyleCnt="6" custScaleX="243606">
        <dgm:presLayoutVars>
          <dgm:bulletEnabled val="1"/>
        </dgm:presLayoutVars>
      </dgm:prSet>
      <dgm:spPr/>
    </dgm:pt>
    <dgm:pt modelId="{3EF398FB-36CE-4093-AFB8-F6BF176EAC6D}" type="pres">
      <dgm:prSet presAssocID="{AAA7E224-A914-4E8E-A38B-1DEF154FA8AB}" presName="sp" presStyleCnt="0"/>
      <dgm:spPr/>
    </dgm:pt>
    <dgm:pt modelId="{1FCA8B3E-3338-4067-B9C8-11C6434E355E}" type="pres">
      <dgm:prSet presAssocID="{5430C5E2-B993-4957-B3F8-9250BA6C2140}" presName="linNode" presStyleCnt="0"/>
      <dgm:spPr/>
    </dgm:pt>
    <dgm:pt modelId="{18947A2E-9D65-4869-B042-522A1F2F8FEF}" type="pres">
      <dgm:prSet presAssocID="{5430C5E2-B993-4957-B3F8-9250BA6C2140}" presName="parentText" presStyleLbl="node1" presStyleIdx="5" presStyleCnt="7" custScaleX="67907">
        <dgm:presLayoutVars>
          <dgm:chMax val="1"/>
          <dgm:bulletEnabled val="1"/>
        </dgm:presLayoutVars>
      </dgm:prSet>
      <dgm:spPr/>
    </dgm:pt>
    <dgm:pt modelId="{D0982EE4-E3B5-4E9A-B8C4-DE4C02BB12F3}" type="pres">
      <dgm:prSet presAssocID="{5430C5E2-B993-4957-B3F8-9250BA6C2140}" presName="descendantText" presStyleLbl="alignAccFollowNode1" presStyleIdx="4" presStyleCnt="6" custScaleX="237187">
        <dgm:presLayoutVars>
          <dgm:bulletEnabled val="1"/>
        </dgm:presLayoutVars>
      </dgm:prSet>
      <dgm:spPr/>
    </dgm:pt>
    <dgm:pt modelId="{E2784A20-EF82-46DD-A326-7ADAC7ACBFBB}" type="pres">
      <dgm:prSet presAssocID="{AF961D53-86CB-4844-904E-99127BF6E6D2}" presName="sp" presStyleCnt="0"/>
      <dgm:spPr/>
    </dgm:pt>
    <dgm:pt modelId="{1FEDF625-6D70-4C00-94F8-1D635FCDAD0D}" type="pres">
      <dgm:prSet presAssocID="{1C478683-7B93-4C15-87C4-0E314489E6C4}" presName="linNode" presStyleCnt="0"/>
      <dgm:spPr/>
    </dgm:pt>
    <dgm:pt modelId="{D311588C-D9AD-48EE-AB1C-703284902A74}" type="pres">
      <dgm:prSet presAssocID="{1C478683-7B93-4C15-87C4-0E314489E6C4}" presName="parentText" presStyleLbl="node1" presStyleIdx="6" presStyleCnt="7" custScaleX="70932">
        <dgm:presLayoutVars>
          <dgm:chMax val="1"/>
          <dgm:bulletEnabled val="1"/>
        </dgm:presLayoutVars>
      </dgm:prSet>
      <dgm:spPr/>
    </dgm:pt>
    <dgm:pt modelId="{EB4E21D7-4924-4D63-B60C-B5B29D96939F}" type="pres">
      <dgm:prSet presAssocID="{1C478683-7B93-4C15-87C4-0E314489E6C4}" presName="descendantText" presStyleLbl="alignAccFollowNode1" presStyleIdx="5" presStyleCnt="6" custScaleX="212811">
        <dgm:presLayoutVars>
          <dgm:bulletEnabled val="1"/>
        </dgm:presLayoutVars>
      </dgm:prSet>
      <dgm:spPr/>
    </dgm:pt>
  </dgm:ptLst>
  <dgm:cxnLst>
    <dgm:cxn modelId="{B278A502-CEA0-4CC0-87F4-1D2DE0C1BF61}" srcId="{464172E7-3F6D-472A-BBCB-8D62E96657B8}" destId="{3058E1B2-8B04-4833-A7AF-E939E41D53E8}" srcOrd="1" destOrd="0" parTransId="{29206442-627E-40DF-B1A7-49CBC7B16B64}" sibTransId="{C32DFA76-4419-4392-841D-6E320EBFF769}"/>
    <dgm:cxn modelId="{86619615-2D53-4E4C-94F6-3CCE95E9FF78}" srcId="{5430C5E2-B993-4957-B3F8-9250BA6C2140}" destId="{9BD45233-258E-4282-B930-BA5C785963AF}" srcOrd="0" destOrd="0" parTransId="{50217CA8-8E1A-45EF-BC69-B3DC64D86495}" sibTransId="{8EDC7BE8-EDF4-4896-A075-686C0D0DA01B}"/>
    <dgm:cxn modelId="{76285B22-518A-4CEF-A3F9-80B5AFB8EF76}" srcId="{59AE192A-BF2C-4C5E-8AA6-1916ADA8F092}" destId="{7A0732A9-5E93-4975-8A59-0CADE10665C3}" srcOrd="0" destOrd="0" parTransId="{B8434F50-D92E-4160-9DA3-D3F342B81327}" sibTransId="{09DEC17D-6FFE-407B-9EAA-3E39CC854F73}"/>
    <dgm:cxn modelId="{47C20A25-E4B2-4890-A705-6AA5B7C51ACF}" type="presOf" srcId="{5C7C27DB-AC09-4D3C-95D5-9BC3AE885308}" destId="{39525584-9FB0-41B0-8F03-B9836C0915CA}" srcOrd="0" destOrd="0" presId="urn:microsoft.com/office/officeart/2005/8/layout/vList5"/>
    <dgm:cxn modelId="{DA59EB2A-4058-4422-9813-0F0A286B87FB}" srcId="{464172E7-3F6D-472A-BBCB-8D62E96657B8}" destId="{59AE192A-BF2C-4C5E-8AA6-1916ADA8F092}" srcOrd="3" destOrd="0" parTransId="{4B22C76A-5079-42D4-ABB6-2FBBE0D272B4}" sibTransId="{58D104FD-E52A-4C18-929C-F790CA59F54D}"/>
    <dgm:cxn modelId="{70AB3C2B-BD42-45FB-88E2-E790C410914E}" type="presOf" srcId="{41FB0BA9-F67A-4BAE-8D5F-675118E369D7}" destId="{EB4E21D7-4924-4D63-B60C-B5B29D96939F}" srcOrd="0" destOrd="0" presId="urn:microsoft.com/office/officeart/2005/8/layout/vList5"/>
    <dgm:cxn modelId="{ED996235-4D4A-43BC-B55E-240BD10241EE}" type="presOf" srcId="{464172E7-3F6D-472A-BBCB-8D62E96657B8}" destId="{19179C01-8804-457C-930F-33D158D8DFEE}" srcOrd="0" destOrd="0" presId="urn:microsoft.com/office/officeart/2005/8/layout/vList5"/>
    <dgm:cxn modelId="{FE59C240-1842-4083-A4B0-ABA25FFD9D3D}" type="presOf" srcId="{920CD41D-206F-4EE6-8B0E-78A4EC714246}" destId="{805D480A-CB47-44E2-9710-3BF3EAE8ED64}" srcOrd="0" destOrd="0" presId="urn:microsoft.com/office/officeart/2005/8/layout/vList5"/>
    <dgm:cxn modelId="{D6DF035C-519B-46D6-A81C-3C74D1CC60CA}" srcId="{464172E7-3F6D-472A-BBCB-8D62E96657B8}" destId="{920CD41D-206F-4EE6-8B0E-78A4EC714246}" srcOrd="0" destOrd="0" parTransId="{E48695F4-A5A0-4636-AFDB-5BB625F5F299}" sibTransId="{F3A05599-86E9-4FC5-80AA-D8B41CFAB2EC}"/>
    <dgm:cxn modelId="{16A9315C-0762-447B-BFBD-233201474009}" type="presOf" srcId="{1C478683-7B93-4C15-87C4-0E314489E6C4}" destId="{D311588C-D9AD-48EE-AB1C-703284902A74}" srcOrd="0" destOrd="0" presId="urn:microsoft.com/office/officeart/2005/8/layout/vList5"/>
    <dgm:cxn modelId="{88BAA86D-A15E-484A-91A4-B0043554B6AE}" type="presOf" srcId="{2C49E605-F6DA-4AF1-BDE3-1F3B9D9DB07D}" destId="{0B57BC40-7F10-4991-97F3-07A1C03520D2}" srcOrd="0" destOrd="0" presId="urn:microsoft.com/office/officeart/2005/8/layout/vList5"/>
    <dgm:cxn modelId="{691B1D6F-F390-4352-B854-65B5E04BD567}" type="presOf" srcId="{4D8268C7-7BCA-47A2-8607-4E35437A0499}" destId="{17FDA10A-3BCF-4E5F-BEE5-996327715F40}" srcOrd="0" destOrd="0" presId="urn:microsoft.com/office/officeart/2005/8/layout/vList5"/>
    <dgm:cxn modelId="{7F14DA70-C31F-49B6-A4A1-E57F0CB50CFE}" type="presOf" srcId="{57519323-8E38-45E4-84BF-43B188970951}" destId="{AB6D7B94-A021-4B48-B03E-EA77F1148091}" srcOrd="0" destOrd="0" presId="urn:microsoft.com/office/officeart/2005/8/layout/vList5"/>
    <dgm:cxn modelId="{6A28BE74-995D-43E1-9DA3-FD9D616E05F8}" srcId="{464172E7-3F6D-472A-BBCB-8D62E96657B8}" destId="{1C478683-7B93-4C15-87C4-0E314489E6C4}" srcOrd="6" destOrd="0" parTransId="{65C3CC9C-5EC4-4B67-B3F3-65DFB4ACADA0}" sibTransId="{9E94C747-FD31-4BE4-BC25-31C4E1970717}"/>
    <dgm:cxn modelId="{6F691757-A15F-46CB-8843-6E498E6D77FE}" type="presOf" srcId="{9BD45233-258E-4282-B930-BA5C785963AF}" destId="{D0982EE4-E3B5-4E9A-B8C4-DE4C02BB12F3}" srcOrd="0" destOrd="0" presId="urn:microsoft.com/office/officeart/2005/8/layout/vList5"/>
    <dgm:cxn modelId="{80733E85-1106-4001-8AF0-DA52AB3BB3CD}" srcId="{1C478683-7B93-4C15-87C4-0E314489E6C4}" destId="{41FB0BA9-F67A-4BAE-8D5F-675118E369D7}" srcOrd="0" destOrd="0" parTransId="{AF8DFDAA-CAF9-4B13-9674-C8A0C06E82BB}" sibTransId="{919A6DE8-58FE-4294-ADBC-615B02139CC7}"/>
    <dgm:cxn modelId="{BA3B7E9B-C43E-4FDC-BC81-7ED9BD3F6170}" srcId="{464172E7-3F6D-472A-BBCB-8D62E96657B8}" destId="{5C7C27DB-AC09-4D3C-95D5-9BC3AE885308}" srcOrd="2" destOrd="0" parTransId="{B77A4C6A-9787-436B-A8D0-680C36DB274C}" sibTransId="{56CBD0C2-7981-4659-B083-A2F057A643A8}"/>
    <dgm:cxn modelId="{28D0E4A2-1011-4A1E-9855-97A9FA9B5F23}" srcId="{5C7C27DB-AC09-4D3C-95D5-9BC3AE885308}" destId="{57519323-8E38-45E4-84BF-43B188970951}" srcOrd="0" destOrd="0" parTransId="{AF0E9D8A-1BD0-423B-BA2C-689639CBBB38}" sibTransId="{26E98896-0EE2-4777-9702-F97A617A1588}"/>
    <dgm:cxn modelId="{56109EA8-8DC5-4550-8177-83A33B7EEE09}" srcId="{3058E1B2-8B04-4833-A7AF-E939E41D53E8}" destId="{2C49E605-F6DA-4AF1-BDE3-1F3B9D9DB07D}" srcOrd="0" destOrd="0" parTransId="{7A7062E4-076F-407B-80F0-10EDC9EC8876}" sibTransId="{E1956FA3-B41C-4257-9494-6F9E5C96E248}"/>
    <dgm:cxn modelId="{9CE084AD-4615-48A2-945C-6927B49F6D89}" type="presOf" srcId="{59AE192A-BF2C-4C5E-8AA6-1916ADA8F092}" destId="{98B846CA-6AC4-4E5B-BEDD-CCE6B0DA0EF8}" srcOrd="0" destOrd="0" presId="urn:microsoft.com/office/officeart/2005/8/layout/vList5"/>
    <dgm:cxn modelId="{FB763FAF-48E4-4B7A-9940-A326385299B3}" type="presOf" srcId="{7A0732A9-5E93-4975-8A59-0CADE10665C3}" destId="{131719AF-84A4-4D09-875D-B012625499A2}" srcOrd="0" destOrd="0" presId="urn:microsoft.com/office/officeart/2005/8/layout/vList5"/>
    <dgm:cxn modelId="{7FC66BB8-7B94-4968-ABBC-30AB18EE879E}" type="presOf" srcId="{5430C5E2-B993-4957-B3F8-9250BA6C2140}" destId="{18947A2E-9D65-4869-B042-522A1F2F8FEF}" srcOrd="0" destOrd="0" presId="urn:microsoft.com/office/officeart/2005/8/layout/vList5"/>
    <dgm:cxn modelId="{69E72ACC-40FD-4D15-8C2F-7AE0351DB798}" srcId="{464172E7-3F6D-472A-BBCB-8D62E96657B8}" destId="{83D14A7B-5355-4419-AFC9-0E4531595E17}" srcOrd="4" destOrd="0" parTransId="{4C0AE1A6-E82D-4F5A-9767-6FF98B6410B0}" sibTransId="{AAA7E224-A914-4E8E-A38B-1DEF154FA8AB}"/>
    <dgm:cxn modelId="{C70656D4-0404-4380-B512-3CEC72B17C2D}" srcId="{464172E7-3F6D-472A-BBCB-8D62E96657B8}" destId="{5430C5E2-B993-4957-B3F8-9250BA6C2140}" srcOrd="5" destOrd="0" parTransId="{4812ED29-EA56-44A1-8853-4E02AAB2CAC2}" sibTransId="{AF961D53-86CB-4844-904E-99127BF6E6D2}"/>
    <dgm:cxn modelId="{75E999D7-F335-4C53-B068-A52C1CE7BDF2}" srcId="{83D14A7B-5355-4419-AFC9-0E4531595E17}" destId="{4D8268C7-7BCA-47A2-8607-4E35437A0499}" srcOrd="0" destOrd="0" parTransId="{1D224516-1D12-4DD0-ADB7-329A95B5C226}" sibTransId="{9F41FD4C-6B0A-4287-B626-FB2C2796218E}"/>
    <dgm:cxn modelId="{E62D29E6-5148-4BF8-A2D5-D880090D6B45}" type="presOf" srcId="{83D14A7B-5355-4419-AFC9-0E4531595E17}" destId="{7CC304A8-9FCD-4B2F-86F8-A4AA1BD8E242}" srcOrd="0" destOrd="0" presId="urn:microsoft.com/office/officeart/2005/8/layout/vList5"/>
    <dgm:cxn modelId="{65A346F1-2E3F-4125-B23E-5DEA7D145301}" type="presOf" srcId="{3058E1B2-8B04-4833-A7AF-E939E41D53E8}" destId="{EF68AF51-0C62-4887-91B7-3A31B4772041}" srcOrd="0" destOrd="0" presId="urn:microsoft.com/office/officeart/2005/8/layout/vList5"/>
    <dgm:cxn modelId="{13550132-4632-4C15-88D0-0CCC150CC2BD}" type="presParOf" srcId="{19179C01-8804-457C-930F-33D158D8DFEE}" destId="{741AED8B-448E-4EF5-AEFA-3415AFFAFFD2}" srcOrd="0" destOrd="0" presId="urn:microsoft.com/office/officeart/2005/8/layout/vList5"/>
    <dgm:cxn modelId="{23932EE7-59C1-4A59-8929-376718948AF4}" type="presParOf" srcId="{741AED8B-448E-4EF5-AEFA-3415AFFAFFD2}" destId="{805D480A-CB47-44E2-9710-3BF3EAE8ED64}" srcOrd="0" destOrd="0" presId="urn:microsoft.com/office/officeart/2005/8/layout/vList5"/>
    <dgm:cxn modelId="{587E6C92-90E1-44F6-8984-041D7E8C1789}" type="presParOf" srcId="{19179C01-8804-457C-930F-33D158D8DFEE}" destId="{1CCBE28C-D1F1-43F5-887F-0A3F1E0A9E12}" srcOrd="1" destOrd="0" presId="urn:microsoft.com/office/officeart/2005/8/layout/vList5"/>
    <dgm:cxn modelId="{8BB37DD1-BB8C-4F31-8584-FB41DD44DCEF}" type="presParOf" srcId="{19179C01-8804-457C-930F-33D158D8DFEE}" destId="{58FB6683-0019-4ACF-B4CB-E9EDC363A4FE}" srcOrd="2" destOrd="0" presId="urn:microsoft.com/office/officeart/2005/8/layout/vList5"/>
    <dgm:cxn modelId="{3C5E882B-84CA-4E2F-A605-953B0B714161}" type="presParOf" srcId="{58FB6683-0019-4ACF-B4CB-E9EDC363A4FE}" destId="{EF68AF51-0C62-4887-91B7-3A31B4772041}" srcOrd="0" destOrd="0" presId="urn:microsoft.com/office/officeart/2005/8/layout/vList5"/>
    <dgm:cxn modelId="{67CB8340-3936-466F-89B4-90ADD7869D79}" type="presParOf" srcId="{58FB6683-0019-4ACF-B4CB-E9EDC363A4FE}" destId="{0B57BC40-7F10-4991-97F3-07A1C03520D2}" srcOrd="1" destOrd="0" presId="urn:microsoft.com/office/officeart/2005/8/layout/vList5"/>
    <dgm:cxn modelId="{904ED8DC-8A48-4826-8F91-B0359A421641}" type="presParOf" srcId="{19179C01-8804-457C-930F-33D158D8DFEE}" destId="{946AB968-3588-4CB1-99FA-34E2B3E29A77}" srcOrd="3" destOrd="0" presId="urn:microsoft.com/office/officeart/2005/8/layout/vList5"/>
    <dgm:cxn modelId="{3159D674-BC67-4FC3-A321-91F0B77719AD}" type="presParOf" srcId="{19179C01-8804-457C-930F-33D158D8DFEE}" destId="{20A4AE5D-2BED-4D3C-9408-A266C30680A4}" srcOrd="4" destOrd="0" presId="urn:microsoft.com/office/officeart/2005/8/layout/vList5"/>
    <dgm:cxn modelId="{864D0668-BF79-4AB0-8AC3-76C6AA631BCD}" type="presParOf" srcId="{20A4AE5D-2BED-4D3C-9408-A266C30680A4}" destId="{39525584-9FB0-41B0-8F03-B9836C0915CA}" srcOrd="0" destOrd="0" presId="urn:microsoft.com/office/officeart/2005/8/layout/vList5"/>
    <dgm:cxn modelId="{86D96C0F-6D17-4A83-9B2B-6AB0CE79C4A0}" type="presParOf" srcId="{20A4AE5D-2BED-4D3C-9408-A266C30680A4}" destId="{AB6D7B94-A021-4B48-B03E-EA77F1148091}" srcOrd="1" destOrd="0" presId="urn:microsoft.com/office/officeart/2005/8/layout/vList5"/>
    <dgm:cxn modelId="{0212405D-B6C8-4E05-9868-AE36B369801E}" type="presParOf" srcId="{19179C01-8804-457C-930F-33D158D8DFEE}" destId="{120F3B28-4301-433F-94FA-A2BD5C273E89}" srcOrd="5" destOrd="0" presId="urn:microsoft.com/office/officeart/2005/8/layout/vList5"/>
    <dgm:cxn modelId="{B1AEA2AA-AA60-488A-A63F-D393E25967BB}" type="presParOf" srcId="{19179C01-8804-457C-930F-33D158D8DFEE}" destId="{B5E8B27F-FDB7-4E95-A137-C6C23441748C}" srcOrd="6" destOrd="0" presId="urn:microsoft.com/office/officeart/2005/8/layout/vList5"/>
    <dgm:cxn modelId="{46C67D64-EB6B-48CC-A41F-E457064F0D45}" type="presParOf" srcId="{B5E8B27F-FDB7-4E95-A137-C6C23441748C}" destId="{98B846CA-6AC4-4E5B-BEDD-CCE6B0DA0EF8}" srcOrd="0" destOrd="0" presId="urn:microsoft.com/office/officeart/2005/8/layout/vList5"/>
    <dgm:cxn modelId="{E9285FAA-9529-41D4-9B34-F7C10B1C2A7E}" type="presParOf" srcId="{B5E8B27F-FDB7-4E95-A137-C6C23441748C}" destId="{131719AF-84A4-4D09-875D-B012625499A2}" srcOrd="1" destOrd="0" presId="urn:microsoft.com/office/officeart/2005/8/layout/vList5"/>
    <dgm:cxn modelId="{E7AEA751-16B4-4BE3-890B-0C89B3409763}" type="presParOf" srcId="{19179C01-8804-457C-930F-33D158D8DFEE}" destId="{C3FBB5EE-4E9F-43AA-9F2E-9E29D9ADE61E}" srcOrd="7" destOrd="0" presId="urn:microsoft.com/office/officeart/2005/8/layout/vList5"/>
    <dgm:cxn modelId="{947074E0-197A-495D-BA74-0ACED8342BA0}" type="presParOf" srcId="{19179C01-8804-457C-930F-33D158D8DFEE}" destId="{0FE0F03E-8BEC-4AEE-8130-A236EED35301}" srcOrd="8" destOrd="0" presId="urn:microsoft.com/office/officeart/2005/8/layout/vList5"/>
    <dgm:cxn modelId="{6178083B-2E7F-473F-B2A0-DA7413EA0C35}" type="presParOf" srcId="{0FE0F03E-8BEC-4AEE-8130-A236EED35301}" destId="{7CC304A8-9FCD-4B2F-86F8-A4AA1BD8E242}" srcOrd="0" destOrd="0" presId="urn:microsoft.com/office/officeart/2005/8/layout/vList5"/>
    <dgm:cxn modelId="{BAF695AC-5D92-43DF-9EAF-4FEFA541928D}" type="presParOf" srcId="{0FE0F03E-8BEC-4AEE-8130-A236EED35301}" destId="{17FDA10A-3BCF-4E5F-BEE5-996327715F40}" srcOrd="1" destOrd="0" presId="urn:microsoft.com/office/officeart/2005/8/layout/vList5"/>
    <dgm:cxn modelId="{D96983C1-821E-4975-A3E0-5B01CD640ED1}" type="presParOf" srcId="{19179C01-8804-457C-930F-33D158D8DFEE}" destId="{3EF398FB-36CE-4093-AFB8-F6BF176EAC6D}" srcOrd="9" destOrd="0" presId="urn:microsoft.com/office/officeart/2005/8/layout/vList5"/>
    <dgm:cxn modelId="{FB231E60-4D74-4EB2-B72B-6FE39B2C34B9}" type="presParOf" srcId="{19179C01-8804-457C-930F-33D158D8DFEE}" destId="{1FCA8B3E-3338-4067-B9C8-11C6434E355E}" srcOrd="10" destOrd="0" presId="urn:microsoft.com/office/officeart/2005/8/layout/vList5"/>
    <dgm:cxn modelId="{62C2FC83-157F-4D88-8ECD-70F67BFB7F22}" type="presParOf" srcId="{1FCA8B3E-3338-4067-B9C8-11C6434E355E}" destId="{18947A2E-9D65-4869-B042-522A1F2F8FEF}" srcOrd="0" destOrd="0" presId="urn:microsoft.com/office/officeart/2005/8/layout/vList5"/>
    <dgm:cxn modelId="{E840779C-0FF2-4239-9A68-11940E46C842}" type="presParOf" srcId="{1FCA8B3E-3338-4067-B9C8-11C6434E355E}" destId="{D0982EE4-E3B5-4E9A-B8C4-DE4C02BB12F3}" srcOrd="1" destOrd="0" presId="urn:microsoft.com/office/officeart/2005/8/layout/vList5"/>
    <dgm:cxn modelId="{0A04C6B6-4978-40DA-A872-611BD01CC30C}" type="presParOf" srcId="{19179C01-8804-457C-930F-33D158D8DFEE}" destId="{E2784A20-EF82-46DD-A326-7ADAC7ACBFBB}" srcOrd="11" destOrd="0" presId="urn:microsoft.com/office/officeart/2005/8/layout/vList5"/>
    <dgm:cxn modelId="{0BA95C97-56A0-4BDD-8632-BCD1A380E86F}" type="presParOf" srcId="{19179C01-8804-457C-930F-33D158D8DFEE}" destId="{1FEDF625-6D70-4C00-94F8-1D635FCDAD0D}" srcOrd="12" destOrd="0" presId="urn:microsoft.com/office/officeart/2005/8/layout/vList5"/>
    <dgm:cxn modelId="{64DF5A3B-3F56-4A4E-881C-2590EFFC5EEB}" type="presParOf" srcId="{1FEDF625-6D70-4C00-94F8-1D635FCDAD0D}" destId="{D311588C-D9AD-48EE-AB1C-703284902A74}" srcOrd="0" destOrd="0" presId="urn:microsoft.com/office/officeart/2005/8/layout/vList5"/>
    <dgm:cxn modelId="{D56CBC20-F25E-4AF8-8DA9-8A45748CDE10}" type="presParOf" srcId="{1FEDF625-6D70-4C00-94F8-1D635FCDAD0D}" destId="{EB4E21D7-4924-4D63-B60C-B5B29D96939F}"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7.xml><?xml version="1.0" encoding="utf-8"?>
<dgm:dataModel xmlns:dgm="http://schemas.openxmlformats.org/drawingml/2006/diagram" xmlns:a="http://schemas.openxmlformats.org/drawingml/2006/main">
  <dgm:ptLst>
    <dgm:pt modelId="{9A51F15B-15BA-4C68-9832-FC200B5A95D9}" type="doc">
      <dgm:prSet loTypeId="urn:microsoft.com/office/officeart/2016/7/layout/RepeatingBendingProcessNew" loCatId="process" qsTypeId="urn:microsoft.com/office/officeart/2005/8/quickstyle/simple1" qsCatId="simple" csTypeId="urn:microsoft.com/office/officeart/2005/8/colors/colorful2" csCatId="colorful" phldr="1"/>
      <dgm:spPr/>
      <dgm:t>
        <a:bodyPr/>
        <a:lstStyle/>
        <a:p>
          <a:endParaRPr lang="en-US"/>
        </a:p>
      </dgm:t>
    </dgm:pt>
    <dgm:pt modelId="{39EAAE8A-5E42-4682-8448-3A03CAD192DA}">
      <dgm:prSet/>
      <dgm:spPr/>
      <dgm:t>
        <a:bodyPr/>
        <a:lstStyle/>
        <a:p>
          <a:r>
            <a:rPr lang="en-GB" b="1" dirty="0"/>
            <a:t>Test Case ID</a:t>
          </a:r>
          <a:r>
            <a:rPr lang="en-GB" dirty="0"/>
            <a:t>: Unique identifier for tracking Test </a:t>
          </a:r>
          <a:endParaRPr lang="en-US" dirty="0"/>
        </a:p>
      </dgm:t>
    </dgm:pt>
    <dgm:pt modelId="{6BFB1007-5318-4EBA-B034-1480313152F3}" type="parTrans" cxnId="{94A0857D-6777-4DEA-8541-B782ECE01399}">
      <dgm:prSet/>
      <dgm:spPr/>
      <dgm:t>
        <a:bodyPr/>
        <a:lstStyle/>
        <a:p>
          <a:endParaRPr lang="en-US"/>
        </a:p>
      </dgm:t>
    </dgm:pt>
    <dgm:pt modelId="{9E1388D7-FF4B-4369-96C4-22E89060461F}" type="sibTrans" cxnId="{94A0857D-6777-4DEA-8541-B782ECE01399}">
      <dgm:prSet/>
      <dgm:spPr/>
      <dgm:t>
        <a:bodyPr/>
        <a:lstStyle/>
        <a:p>
          <a:endParaRPr lang="en-US"/>
        </a:p>
      </dgm:t>
    </dgm:pt>
    <dgm:pt modelId="{6F84E193-5DBC-4574-8097-4C9810B711D5}">
      <dgm:prSet/>
      <dgm:spPr/>
      <dgm:t>
        <a:bodyPr/>
        <a:lstStyle/>
        <a:p>
          <a:r>
            <a:rPr lang="en-GB" b="1"/>
            <a:t>Description</a:t>
          </a:r>
          <a:r>
            <a:rPr lang="en-GB"/>
            <a:t>: Brief summary of what’s being tested</a:t>
          </a:r>
          <a:endParaRPr lang="en-US"/>
        </a:p>
      </dgm:t>
    </dgm:pt>
    <dgm:pt modelId="{49E05CC9-115F-42C6-8FE7-2FBBFC212AC2}" type="parTrans" cxnId="{9DFBD7BB-AC67-4133-B499-D63FE31BD096}">
      <dgm:prSet/>
      <dgm:spPr/>
      <dgm:t>
        <a:bodyPr/>
        <a:lstStyle/>
        <a:p>
          <a:endParaRPr lang="en-US"/>
        </a:p>
      </dgm:t>
    </dgm:pt>
    <dgm:pt modelId="{67B0B634-404A-488D-A9C8-FC74622004E8}" type="sibTrans" cxnId="{9DFBD7BB-AC67-4133-B499-D63FE31BD096}">
      <dgm:prSet/>
      <dgm:spPr/>
      <dgm:t>
        <a:bodyPr/>
        <a:lstStyle/>
        <a:p>
          <a:endParaRPr lang="en-US"/>
        </a:p>
      </dgm:t>
    </dgm:pt>
    <dgm:pt modelId="{8CE31E2D-C6F8-458A-A2FB-2432F7F42906}">
      <dgm:prSet/>
      <dgm:spPr/>
      <dgm:t>
        <a:bodyPr/>
        <a:lstStyle/>
        <a:p>
          <a:r>
            <a:rPr lang="en-GB" b="1"/>
            <a:t>Preconditions</a:t>
          </a:r>
          <a:r>
            <a:rPr lang="en-GB"/>
            <a:t>: Required setup or initial state before execution</a:t>
          </a:r>
          <a:endParaRPr lang="en-US"/>
        </a:p>
      </dgm:t>
    </dgm:pt>
    <dgm:pt modelId="{606D293C-DC3A-416B-BC14-0913B10F1FAD}" type="parTrans" cxnId="{75C426E9-BEC6-493F-B28A-20EDD3657D39}">
      <dgm:prSet/>
      <dgm:spPr/>
      <dgm:t>
        <a:bodyPr/>
        <a:lstStyle/>
        <a:p>
          <a:endParaRPr lang="en-US"/>
        </a:p>
      </dgm:t>
    </dgm:pt>
    <dgm:pt modelId="{E76D5A5F-6BE8-4F61-AAB8-26E08C1690F1}" type="sibTrans" cxnId="{75C426E9-BEC6-493F-B28A-20EDD3657D39}">
      <dgm:prSet/>
      <dgm:spPr/>
      <dgm:t>
        <a:bodyPr/>
        <a:lstStyle/>
        <a:p>
          <a:endParaRPr lang="en-US"/>
        </a:p>
      </dgm:t>
    </dgm:pt>
    <dgm:pt modelId="{6DB2D435-2548-4FCB-8418-F55208EACA3F}">
      <dgm:prSet/>
      <dgm:spPr/>
      <dgm:t>
        <a:bodyPr/>
        <a:lstStyle/>
        <a:p>
          <a:r>
            <a:rPr lang="en-GB" b="1"/>
            <a:t>Test Steps</a:t>
          </a:r>
          <a:r>
            <a:rPr lang="en-GB"/>
            <a:t>: Sequential actions to performTest </a:t>
          </a:r>
          <a:endParaRPr lang="en-US"/>
        </a:p>
      </dgm:t>
    </dgm:pt>
    <dgm:pt modelId="{3889433B-ED32-4B86-8A3C-B473CE7B83CE}" type="parTrans" cxnId="{154CBF30-7400-4B3D-9EB2-F969AD2F0343}">
      <dgm:prSet/>
      <dgm:spPr/>
      <dgm:t>
        <a:bodyPr/>
        <a:lstStyle/>
        <a:p>
          <a:endParaRPr lang="en-US"/>
        </a:p>
      </dgm:t>
    </dgm:pt>
    <dgm:pt modelId="{F64D0ABF-9C4D-4390-BB72-EE01545A2E46}" type="sibTrans" cxnId="{154CBF30-7400-4B3D-9EB2-F969AD2F0343}">
      <dgm:prSet/>
      <dgm:spPr/>
      <dgm:t>
        <a:bodyPr/>
        <a:lstStyle/>
        <a:p>
          <a:endParaRPr lang="en-US"/>
        </a:p>
      </dgm:t>
    </dgm:pt>
    <dgm:pt modelId="{F760ECA5-25E8-40D1-8995-2018A3D6138D}">
      <dgm:prSet/>
      <dgm:spPr/>
      <dgm:t>
        <a:bodyPr/>
        <a:lstStyle/>
        <a:p>
          <a:r>
            <a:rPr lang="en-GB" b="1"/>
            <a:t>Expected Result</a:t>
          </a:r>
          <a:r>
            <a:rPr lang="en-GB"/>
            <a:t>: The desired outcome if the system works correctly</a:t>
          </a:r>
          <a:endParaRPr lang="en-US"/>
        </a:p>
      </dgm:t>
    </dgm:pt>
    <dgm:pt modelId="{206BE59E-B339-42F7-85F2-3485364A0C8B}" type="parTrans" cxnId="{33F836A6-02BE-4FD4-9E73-EE2A29AE50FB}">
      <dgm:prSet/>
      <dgm:spPr/>
      <dgm:t>
        <a:bodyPr/>
        <a:lstStyle/>
        <a:p>
          <a:endParaRPr lang="en-US"/>
        </a:p>
      </dgm:t>
    </dgm:pt>
    <dgm:pt modelId="{E579F30C-BFA4-46BA-A6D9-BE225F911143}" type="sibTrans" cxnId="{33F836A6-02BE-4FD4-9E73-EE2A29AE50FB}">
      <dgm:prSet/>
      <dgm:spPr/>
      <dgm:t>
        <a:bodyPr/>
        <a:lstStyle/>
        <a:p>
          <a:endParaRPr lang="en-US"/>
        </a:p>
      </dgm:t>
    </dgm:pt>
    <dgm:pt modelId="{AEBAF0D9-DD2E-414E-8614-D2B8C49B6A04}">
      <dgm:prSet/>
      <dgm:spPr/>
      <dgm:t>
        <a:bodyPr/>
        <a:lstStyle/>
        <a:p>
          <a:r>
            <a:rPr lang="en-GB" b="1"/>
            <a:t>Actual Result</a:t>
          </a:r>
          <a:r>
            <a:rPr lang="en-GB"/>
            <a:t>: What actually happens during the </a:t>
          </a:r>
          <a:endParaRPr lang="en-US"/>
        </a:p>
      </dgm:t>
    </dgm:pt>
    <dgm:pt modelId="{838E5DAC-64F2-4AE0-AB6B-5DF6FE80BFD1}" type="parTrans" cxnId="{A84AAE87-353C-4591-A468-519AA8F51F77}">
      <dgm:prSet/>
      <dgm:spPr/>
      <dgm:t>
        <a:bodyPr/>
        <a:lstStyle/>
        <a:p>
          <a:endParaRPr lang="en-US"/>
        </a:p>
      </dgm:t>
    </dgm:pt>
    <dgm:pt modelId="{73A3DACC-DBE8-4198-81D9-F6C62A034A44}" type="sibTrans" cxnId="{A84AAE87-353C-4591-A468-519AA8F51F77}">
      <dgm:prSet/>
      <dgm:spPr/>
      <dgm:t>
        <a:bodyPr/>
        <a:lstStyle/>
        <a:p>
          <a:endParaRPr lang="en-US"/>
        </a:p>
      </dgm:t>
    </dgm:pt>
    <dgm:pt modelId="{BEA5AE0B-A368-4504-8952-8656710ADCAA}">
      <dgm:prSet/>
      <dgm:spPr/>
      <dgm:t>
        <a:bodyPr/>
        <a:lstStyle/>
        <a:p>
          <a:r>
            <a:rPr lang="en-GB" b="1"/>
            <a:t>Status</a:t>
          </a:r>
          <a:r>
            <a:rPr lang="en-GB"/>
            <a:t>: Pass or Fail indication</a:t>
          </a:r>
          <a:endParaRPr lang="en-US"/>
        </a:p>
      </dgm:t>
    </dgm:pt>
    <dgm:pt modelId="{663F2DDB-7707-4873-8384-5210B225DCFC}" type="parTrans" cxnId="{5925C6C4-63B2-4C13-AD4D-651C66E1E78B}">
      <dgm:prSet/>
      <dgm:spPr/>
      <dgm:t>
        <a:bodyPr/>
        <a:lstStyle/>
        <a:p>
          <a:endParaRPr lang="en-US"/>
        </a:p>
      </dgm:t>
    </dgm:pt>
    <dgm:pt modelId="{3E7A0493-10C8-4336-8624-B5330F89F1E9}" type="sibTrans" cxnId="{5925C6C4-63B2-4C13-AD4D-651C66E1E78B}">
      <dgm:prSet/>
      <dgm:spPr/>
      <dgm:t>
        <a:bodyPr/>
        <a:lstStyle/>
        <a:p>
          <a:endParaRPr lang="en-US"/>
        </a:p>
      </dgm:t>
    </dgm:pt>
    <dgm:pt modelId="{CBE52BE3-C4D6-4924-A690-2B081F0094A4}">
      <dgm:prSet/>
      <dgm:spPr/>
      <dgm:t>
        <a:bodyPr/>
        <a:lstStyle/>
        <a:p>
          <a:r>
            <a:rPr lang="en-GB" b="1"/>
            <a:t>Remarks</a:t>
          </a:r>
          <a:r>
            <a:rPr lang="en-GB"/>
            <a:t>: Notes on anomalies, issues, or observations</a:t>
          </a:r>
          <a:endParaRPr lang="en-US"/>
        </a:p>
      </dgm:t>
    </dgm:pt>
    <dgm:pt modelId="{BCA8198E-EC0A-41A1-A5D8-AF9499FE96F4}" type="parTrans" cxnId="{E09E9236-E33F-4BB1-8855-DA3C9D02F4CC}">
      <dgm:prSet/>
      <dgm:spPr/>
      <dgm:t>
        <a:bodyPr/>
        <a:lstStyle/>
        <a:p>
          <a:endParaRPr lang="en-US"/>
        </a:p>
      </dgm:t>
    </dgm:pt>
    <dgm:pt modelId="{E738B7BF-CD02-45F5-9B38-B1BB6BC449C0}" type="sibTrans" cxnId="{E09E9236-E33F-4BB1-8855-DA3C9D02F4CC}">
      <dgm:prSet/>
      <dgm:spPr/>
      <dgm:t>
        <a:bodyPr/>
        <a:lstStyle/>
        <a:p>
          <a:endParaRPr lang="en-US"/>
        </a:p>
      </dgm:t>
    </dgm:pt>
    <dgm:pt modelId="{BF57EADE-7564-4D07-8CC2-BC6156AD778F}" type="pres">
      <dgm:prSet presAssocID="{9A51F15B-15BA-4C68-9832-FC200B5A95D9}" presName="Name0" presStyleCnt="0">
        <dgm:presLayoutVars>
          <dgm:dir/>
          <dgm:resizeHandles val="exact"/>
        </dgm:presLayoutVars>
      </dgm:prSet>
      <dgm:spPr/>
    </dgm:pt>
    <dgm:pt modelId="{920A69A1-CF2F-4F08-99AC-0F4120F297D8}" type="pres">
      <dgm:prSet presAssocID="{39EAAE8A-5E42-4682-8448-3A03CAD192DA}" presName="node" presStyleLbl="node1" presStyleIdx="0" presStyleCnt="8">
        <dgm:presLayoutVars>
          <dgm:bulletEnabled val="1"/>
        </dgm:presLayoutVars>
      </dgm:prSet>
      <dgm:spPr/>
    </dgm:pt>
    <dgm:pt modelId="{81572519-E303-4BB6-9C45-8FED4C5C11AD}" type="pres">
      <dgm:prSet presAssocID="{9E1388D7-FF4B-4369-96C4-22E89060461F}" presName="sibTrans" presStyleLbl="sibTrans1D1" presStyleIdx="0" presStyleCnt="7"/>
      <dgm:spPr/>
    </dgm:pt>
    <dgm:pt modelId="{9B42C03D-F932-4E25-A76E-731F2C80A584}" type="pres">
      <dgm:prSet presAssocID="{9E1388D7-FF4B-4369-96C4-22E89060461F}" presName="connectorText" presStyleLbl="sibTrans1D1" presStyleIdx="0" presStyleCnt="7"/>
      <dgm:spPr/>
    </dgm:pt>
    <dgm:pt modelId="{4E54AB49-27AB-4EC6-B9A8-492789D7321F}" type="pres">
      <dgm:prSet presAssocID="{6F84E193-5DBC-4574-8097-4C9810B711D5}" presName="node" presStyleLbl="node1" presStyleIdx="1" presStyleCnt="8">
        <dgm:presLayoutVars>
          <dgm:bulletEnabled val="1"/>
        </dgm:presLayoutVars>
      </dgm:prSet>
      <dgm:spPr/>
    </dgm:pt>
    <dgm:pt modelId="{CC4876C5-FED2-4A5C-BE0A-EBADB459166D}" type="pres">
      <dgm:prSet presAssocID="{67B0B634-404A-488D-A9C8-FC74622004E8}" presName="sibTrans" presStyleLbl="sibTrans1D1" presStyleIdx="1" presStyleCnt="7"/>
      <dgm:spPr/>
    </dgm:pt>
    <dgm:pt modelId="{C60BE4B7-A33D-414B-9D90-D390FF4F015D}" type="pres">
      <dgm:prSet presAssocID="{67B0B634-404A-488D-A9C8-FC74622004E8}" presName="connectorText" presStyleLbl="sibTrans1D1" presStyleIdx="1" presStyleCnt="7"/>
      <dgm:spPr/>
    </dgm:pt>
    <dgm:pt modelId="{535930CF-8208-41D2-ACD7-68CB04D177D5}" type="pres">
      <dgm:prSet presAssocID="{8CE31E2D-C6F8-458A-A2FB-2432F7F42906}" presName="node" presStyleLbl="node1" presStyleIdx="2" presStyleCnt="8">
        <dgm:presLayoutVars>
          <dgm:bulletEnabled val="1"/>
        </dgm:presLayoutVars>
      </dgm:prSet>
      <dgm:spPr/>
    </dgm:pt>
    <dgm:pt modelId="{9A56D343-2A49-411D-9BF5-0674ECE52377}" type="pres">
      <dgm:prSet presAssocID="{E76D5A5F-6BE8-4F61-AAB8-26E08C1690F1}" presName="sibTrans" presStyleLbl="sibTrans1D1" presStyleIdx="2" presStyleCnt="7"/>
      <dgm:spPr/>
    </dgm:pt>
    <dgm:pt modelId="{21B90285-1229-407A-8473-6A5ECEEE67FB}" type="pres">
      <dgm:prSet presAssocID="{E76D5A5F-6BE8-4F61-AAB8-26E08C1690F1}" presName="connectorText" presStyleLbl="sibTrans1D1" presStyleIdx="2" presStyleCnt="7"/>
      <dgm:spPr/>
    </dgm:pt>
    <dgm:pt modelId="{94FDAEF1-5049-47CE-A9E4-72A191B710AE}" type="pres">
      <dgm:prSet presAssocID="{6DB2D435-2548-4FCB-8418-F55208EACA3F}" presName="node" presStyleLbl="node1" presStyleIdx="3" presStyleCnt="8">
        <dgm:presLayoutVars>
          <dgm:bulletEnabled val="1"/>
        </dgm:presLayoutVars>
      </dgm:prSet>
      <dgm:spPr/>
    </dgm:pt>
    <dgm:pt modelId="{9B6ECF50-D167-4757-9636-75B97C574EE9}" type="pres">
      <dgm:prSet presAssocID="{F64D0ABF-9C4D-4390-BB72-EE01545A2E46}" presName="sibTrans" presStyleLbl="sibTrans1D1" presStyleIdx="3" presStyleCnt="7"/>
      <dgm:spPr/>
    </dgm:pt>
    <dgm:pt modelId="{DA0B1B95-8E0D-4DBF-B660-A11FAD8E203B}" type="pres">
      <dgm:prSet presAssocID="{F64D0ABF-9C4D-4390-BB72-EE01545A2E46}" presName="connectorText" presStyleLbl="sibTrans1D1" presStyleIdx="3" presStyleCnt="7"/>
      <dgm:spPr/>
    </dgm:pt>
    <dgm:pt modelId="{0E1DC49A-E6C5-4B77-B3C7-F169CA441CF4}" type="pres">
      <dgm:prSet presAssocID="{F760ECA5-25E8-40D1-8995-2018A3D6138D}" presName="node" presStyleLbl="node1" presStyleIdx="4" presStyleCnt="8">
        <dgm:presLayoutVars>
          <dgm:bulletEnabled val="1"/>
        </dgm:presLayoutVars>
      </dgm:prSet>
      <dgm:spPr/>
    </dgm:pt>
    <dgm:pt modelId="{7C82435B-1927-4624-8561-E5CACBDA9E9B}" type="pres">
      <dgm:prSet presAssocID="{E579F30C-BFA4-46BA-A6D9-BE225F911143}" presName="sibTrans" presStyleLbl="sibTrans1D1" presStyleIdx="4" presStyleCnt="7"/>
      <dgm:spPr/>
    </dgm:pt>
    <dgm:pt modelId="{A023D981-7EAD-4010-871C-E71AEC9316A2}" type="pres">
      <dgm:prSet presAssocID="{E579F30C-BFA4-46BA-A6D9-BE225F911143}" presName="connectorText" presStyleLbl="sibTrans1D1" presStyleIdx="4" presStyleCnt="7"/>
      <dgm:spPr/>
    </dgm:pt>
    <dgm:pt modelId="{F44D4905-DF64-45ED-AD74-351A6B26953D}" type="pres">
      <dgm:prSet presAssocID="{AEBAF0D9-DD2E-414E-8614-D2B8C49B6A04}" presName="node" presStyleLbl="node1" presStyleIdx="5" presStyleCnt="8">
        <dgm:presLayoutVars>
          <dgm:bulletEnabled val="1"/>
        </dgm:presLayoutVars>
      </dgm:prSet>
      <dgm:spPr/>
    </dgm:pt>
    <dgm:pt modelId="{F34C000F-0FE4-4FFF-9559-F10B6EE07495}" type="pres">
      <dgm:prSet presAssocID="{73A3DACC-DBE8-4198-81D9-F6C62A034A44}" presName="sibTrans" presStyleLbl="sibTrans1D1" presStyleIdx="5" presStyleCnt="7"/>
      <dgm:spPr/>
    </dgm:pt>
    <dgm:pt modelId="{6BE307E9-8961-45C4-AA80-3B1CBF997832}" type="pres">
      <dgm:prSet presAssocID="{73A3DACC-DBE8-4198-81D9-F6C62A034A44}" presName="connectorText" presStyleLbl="sibTrans1D1" presStyleIdx="5" presStyleCnt="7"/>
      <dgm:spPr/>
    </dgm:pt>
    <dgm:pt modelId="{5A3D2712-6AC8-442F-B455-C52B5EE46527}" type="pres">
      <dgm:prSet presAssocID="{BEA5AE0B-A368-4504-8952-8656710ADCAA}" presName="node" presStyleLbl="node1" presStyleIdx="6" presStyleCnt="8">
        <dgm:presLayoutVars>
          <dgm:bulletEnabled val="1"/>
        </dgm:presLayoutVars>
      </dgm:prSet>
      <dgm:spPr/>
    </dgm:pt>
    <dgm:pt modelId="{943AA6DB-DEA2-4F3F-8497-6DE5DFB5AF8A}" type="pres">
      <dgm:prSet presAssocID="{3E7A0493-10C8-4336-8624-B5330F89F1E9}" presName="sibTrans" presStyleLbl="sibTrans1D1" presStyleIdx="6" presStyleCnt="7"/>
      <dgm:spPr/>
    </dgm:pt>
    <dgm:pt modelId="{E3D01C41-65E4-450F-B470-80C489E2A988}" type="pres">
      <dgm:prSet presAssocID="{3E7A0493-10C8-4336-8624-B5330F89F1E9}" presName="connectorText" presStyleLbl="sibTrans1D1" presStyleIdx="6" presStyleCnt="7"/>
      <dgm:spPr/>
    </dgm:pt>
    <dgm:pt modelId="{6CFF25BE-C671-4CB8-B59A-880185397406}" type="pres">
      <dgm:prSet presAssocID="{CBE52BE3-C4D6-4924-A690-2B081F0094A4}" presName="node" presStyleLbl="node1" presStyleIdx="7" presStyleCnt="8">
        <dgm:presLayoutVars>
          <dgm:bulletEnabled val="1"/>
        </dgm:presLayoutVars>
      </dgm:prSet>
      <dgm:spPr/>
    </dgm:pt>
  </dgm:ptLst>
  <dgm:cxnLst>
    <dgm:cxn modelId="{9F54F90C-5D6C-4DBF-A830-F34073F72CFB}" type="presOf" srcId="{F64D0ABF-9C4D-4390-BB72-EE01545A2E46}" destId="{DA0B1B95-8E0D-4DBF-B660-A11FAD8E203B}" srcOrd="1" destOrd="0" presId="urn:microsoft.com/office/officeart/2016/7/layout/RepeatingBendingProcessNew"/>
    <dgm:cxn modelId="{90FDB918-1D90-4843-AF98-8FBF7D2C6AC3}" type="presOf" srcId="{E76D5A5F-6BE8-4F61-AAB8-26E08C1690F1}" destId="{21B90285-1229-407A-8473-6A5ECEEE67FB}" srcOrd="1" destOrd="0" presId="urn:microsoft.com/office/officeart/2016/7/layout/RepeatingBendingProcessNew"/>
    <dgm:cxn modelId="{A2131D20-E04F-444A-B303-9A1A9E960A4F}" type="presOf" srcId="{E579F30C-BFA4-46BA-A6D9-BE225F911143}" destId="{7C82435B-1927-4624-8561-E5CACBDA9E9B}" srcOrd="0" destOrd="0" presId="urn:microsoft.com/office/officeart/2016/7/layout/RepeatingBendingProcessNew"/>
    <dgm:cxn modelId="{46CD3D24-1495-4CC7-BF32-9F4339C7FB3A}" type="presOf" srcId="{BEA5AE0B-A368-4504-8952-8656710ADCAA}" destId="{5A3D2712-6AC8-442F-B455-C52B5EE46527}" srcOrd="0" destOrd="0" presId="urn:microsoft.com/office/officeart/2016/7/layout/RepeatingBendingProcessNew"/>
    <dgm:cxn modelId="{28E11527-51B6-4088-97C4-469E44A7E4A4}" type="presOf" srcId="{6DB2D435-2548-4FCB-8418-F55208EACA3F}" destId="{94FDAEF1-5049-47CE-A9E4-72A191B710AE}" srcOrd="0" destOrd="0" presId="urn:microsoft.com/office/officeart/2016/7/layout/RepeatingBendingProcessNew"/>
    <dgm:cxn modelId="{60502F2F-6740-47DB-8A7A-09487CAFB1D8}" type="presOf" srcId="{9A51F15B-15BA-4C68-9832-FC200B5A95D9}" destId="{BF57EADE-7564-4D07-8CC2-BC6156AD778F}" srcOrd="0" destOrd="0" presId="urn:microsoft.com/office/officeart/2016/7/layout/RepeatingBendingProcessNew"/>
    <dgm:cxn modelId="{154CBF30-7400-4B3D-9EB2-F969AD2F0343}" srcId="{9A51F15B-15BA-4C68-9832-FC200B5A95D9}" destId="{6DB2D435-2548-4FCB-8418-F55208EACA3F}" srcOrd="3" destOrd="0" parTransId="{3889433B-ED32-4B86-8A3C-B473CE7B83CE}" sibTransId="{F64D0ABF-9C4D-4390-BB72-EE01545A2E46}"/>
    <dgm:cxn modelId="{E09E9236-E33F-4BB1-8855-DA3C9D02F4CC}" srcId="{9A51F15B-15BA-4C68-9832-FC200B5A95D9}" destId="{CBE52BE3-C4D6-4924-A690-2B081F0094A4}" srcOrd="7" destOrd="0" parTransId="{BCA8198E-EC0A-41A1-A5D8-AF9499FE96F4}" sibTransId="{E738B7BF-CD02-45F5-9B38-B1BB6BC449C0}"/>
    <dgm:cxn modelId="{094DAE36-2BE2-4B77-ABB6-7F1F1FFD46C6}" type="presOf" srcId="{F760ECA5-25E8-40D1-8995-2018A3D6138D}" destId="{0E1DC49A-E6C5-4B77-B3C7-F169CA441CF4}" srcOrd="0" destOrd="0" presId="urn:microsoft.com/office/officeart/2016/7/layout/RepeatingBendingProcessNew"/>
    <dgm:cxn modelId="{CE9BF038-80BB-4EA9-9C60-05B419245A37}" type="presOf" srcId="{CBE52BE3-C4D6-4924-A690-2B081F0094A4}" destId="{6CFF25BE-C671-4CB8-B59A-880185397406}" srcOrd="0" destOrd="0" presId="urn:microsoft.com/office/officeart/2016/7/layout/RepeatingBendingProcessNew"/>
    <dgm:cxn modelId="{41FD933B-A064-48CA-8916-A873ADD10C5C}" type="presOf" srcId="{AEBAF0D9-DD2E-414E-8614-D2B8C49B6A04}" destId="{F44D4905-DF64-45ED-AD74-351A6B26953D}" srcOrd="0" destOrd="0" presId="urn:microsoft.com/office/officeart/2016/7/layout/RepeatingBendingProcessNew"/>
    <dgm:cxn modelId="{848E6562-1A4D-40AA-972E-69FE302BD3C6}" type="presOf" srcId="{73A3DACC-DBE8-4198-81D9-F6C62A034A44}" destId="{F34C000F-0FE4-4FFF-9559-F10B6EE07495}" srcOrd="0" destOrd="0" presId="urn:microsoft.com/office/officeart/2016/7/layout/RepeatingBendingProcessNew"/>
    <dgm:cxn modelId="{2E86764D-7FF4-4466-AD7D-9DEA2DA7E89D}" type="presOf" srcId="{73A3DACC-DBE8-4198-81D9-F6C62A034A44}" destId="{6BE307E9-8961-45C4-AA80-3B1CBF997832}" srcOrd="1" destOrd="0" presId="urn:microsoft.com/office/officeart/2016/7/layout/RepeatingBendingProcessNew"/>
    <dgm:cxn modelId="{4D8FEA73-FCBD-4161-912B-98B7AABB6FFA}" type="presOf" srcId="{3E7A0493-10C8-4336-8624-B5330F89F1E9}" destId="{943AA6DB-DEA2-4F3F-8497-6DE5DFB5AF8A}" srcOrd="0" destOrd="0" presId="urn:microsoft.com/office/officeart/2016/7/layout/RepeatingBendingProcessNew"/>
    <dgm:cxn modelId="{94A0857D-6777-4DEA-8541-B782ECE01399}" srcId="{9A51F15B-15BA-4C68-9832-FC200B5A95D9}" destId="{39EAAE8A-5E42-4682-8448-3A03CAD192DA}" srcOrd="0" destOrd="0" parTransId="{6BFB1007-5318-4EBA-B034-1480313152F3}" sibTransId="{9E1388D7-FF4B-4369-96C4-22E89060461F}"/>
    <dgm:cxn modelId="{F6C5B983-9951-4036-8202-13CE77EEC40B}" type="presOf" srcId="{39EAAE8A-5E42-4682-8448-3A03CAD192DA}" destId="{920A69A1-CF2F-4F08-99AC-0F4120F297D8}" srcOrd="0" destOrd="0" presId="urn:microsoft.com/office/officeart/2016/7/layout/RepeatingBendingProcessNew"/>
    <dgm:cxn modelId="{A84AAE87-353C-4591-A468-519AA8F51F77}" srcId="{9A51F15B-15BA-4C68-9832-FC200B5A95D9}" destId="{AEBAF0D9-DD2E-414E-8614-D2B8C49B6A04}" srcOrd="5" destOrd="0" parTransId="{838E5DAC-64F2-4AE0-AB6B-5DF6FE80BFD1}" sibTransId="{73A3DACC-DBE8-4198-81D9-F6C62A034A44}"/>
    <dgm:cxn modelId="{8A1FB29C-D907-48F6-84DE-1C7B067749C2}" type="presOf" srcId="{67B0B634-404A-488D-A9C8-FC74622004E8}" destId="{CC4876C5-FED2-4A5C-BE0A-EBADB459166D}" srcOrd="0" destOrd="0" presId="urn:microsoft.com/office/officeart/2016/7/layout/RepeatingBendingProcessNew"/>
    <dgm:cxn modelId="{33F836A6-02BE-4FD4-9E73-EE2A29AE50FB}" srcId="{9A51F15B-15BA-4C68-9832-FC200B5A95D9}" destId="{F760ECA5-25E8-40D1-8995-2018A3D6138D}" srcOrd="4" destOrd="0" parTransId="{206BE59E-B339-42F7-85F2-3485364A0C8B}" sibTransId="{E579F30C-BFA4-46BA-A6D9-BE225F911143}"/>
    <dgm:cxn modelId="{A81C49AA-1546-47E8-9FA7-AB41637A7730}" type="presOf" srcId="{9E1388D7-FF4B-4369-96C4-22E89060461F}" destId="{81572519-E303-4BB6-9C45-8FED4C5C11AD}" srcOrd="0" destOrd="0" presId="urn:microsoft.com/office/officeart/2016/7/layout/RepeatingBendingProcessNew"/>
    <dgm:cxn modelId="{62E5A2B4-5869-4703-93D7-D7AA6309A738}" type="presOf" srcId="{3E7A0493-10C8-4336-8624-B5330F89F1E9}" destId="{E3D01C41-65E4-450F-B470-80C489E2A988}" srcOrd="1" destOrd="0" presId="urn:microsoft.com/office/officeart/2016/7/layout/RepeatingBendingProcessNew"/>
    <dgm:cxn modelId="{7F3A88BA-45EC-42E6-871F-47BEC52C1DBE}" type="presOf" srcId="{E579F30C-BFA4-46BA-A6D9-BE225F911143}" destId="{A023D981-7EAD-4010-871C-E71AEC9316A2}" srcOrd="1" destOrd="0" presId="urn:microsoft.com/office/officeart/2016/7/layout/RepeatingBendingProcessNew"/>
    <dgm:cxn modelId="{9DFBD7BB-AC67-4133-B499-D63FE31BD096}" srcId="{9A51F15B-15BA-4C68-9832-FC200B5A95D9}" destId="{6F84E193-5DBC-4574-8097-4C9810B711D5}" srcOrd="1" destOrd="0" parTransId="{49E05CC9-115F-42C6-8FE7-2FBBFC212AC2}" sibTransId="{67B0B634-404A-488D-A9C8-FC74622004E8}"/>
    <dgm:cxn modelId="{5925C6C4-63B2-4C13-AD4D-651C66E1E78B}" srcId="{9A51F15B-15BA-4C68-9832-FC200B5A95D9}" destId="{BEA5AE0B-A368-4504-8952-8656710ADCAA}" srcOrd="6" destOrd="0" parTransId="{663F2DDB-7707-4873-8384-5210B225DCFC}" sibTransId="{3E7A0493-10C8-4336-8624-B5330F89F1E9}"/>
    <dgm:cxn modelId="{608E73CD-5DB2-4E35-AE9F-89215EE4AF98}" type="presOf" srcId="{67B0B634-404A-488D-A9C8-FC74622004E8}" destId="{C60BE4B7-A33D-414B-9D90-D390FF4F015D}" srcOrd="1" destOrd="0" presId="urn:microsoft.com/office/officeart/2016/7/layout/RepeatingBendingProcessNew"/>
    <dgm:cxn modelId="{17EF51D1-DDD3-4B4F-AAAA-D690B4CDDB0C}" type="presOf" srcId="{9E1388D7-FF4B-4369-96C4-22E89060461F}" destId="{9B42C03D-F932-4E25-A76E-731F2C80A584}" srcOrd="1" destOrd="0" presId="urn:microsoft.com/office/officeart/2016/7/layout/RepeatingBendingProcessNew"/>
    <dgm:cxn modelId="{75C426E9-BEC6-493F-B28A-20EDD3657D39}" srcId="{9A51F15B-15BA-4C68-9832-FC200B5A95D9}" destId="{8CE31E2D-C6F8-458A-A2FB-2432F7F42906}" srcOrd="2" destOrd="0" parTransId="{606D293C-DC3A-416B-BC14-0913B10F1FAD}" sibTransId="{E76D5A5F-6BE8-4F61-AAB8-26E08C1690F1}"/>
    <dgm:cxn modelId="{00C2F6EB-5517-483D-BE32-22660C87EF65}" type="presOf" srcId="{F64D0ABF-9C4D-4390-BB72-EE01545A2E46}" destId="{9B6ECF50-D167-4757-9636-75B97C574EE9}" srcOrd="0" destOrd="0" presId="urn:microsoft.com/office/officeart/2016/7/layout/RepeatingBendingProcessNew"/>
    <dgm:cxn modelId="{C2CFE7EC-2498-4F1F-BE6C-A807A1A162FD}" type="presOf" srcId="{6F84E193-5DBC-4574-8097-4C9810B711D5}" destId="{4E54AB49-27AB-4EC6-B9A8-492789D7321F}" srcOrd="0" destOrd="0" presId="urn:microsoft.com/office/officeart/2016/7/layout/RepeatingBendingProcessNew"/>
    <dgm:cxn modelId="{871885F0-1495-44A7-817E-9703F763033E}" type="presOf" srcId="{E76D5A5F-6BE8-4F61-AAB8-26E08C1690F1}" destId="{9A56D343-2A49-411D-9BF5-0674ECE52377}" srcOrd="0" destOrd="0" presId="urn:microsoft.com/office/officeart/2016/7/layout/RepeatingBendingProcessNew"/>
    <dgm:cxn modelId="{11EF99F4-6BEA-46E3-AF6B-7477CA7374EB}" type="presOf" srcId="{8CE31E2D-C6F8-458A-A2FB-2432F7F42906}" destId="{535930CF-8208-41D2-ACD7-68CB04D177D5}" srcOrd="0" destOrd="0" presId="urn:microsoft.com/office/officeart/2016/7/layout/RepeatingBendingProcessNew"/>
    <dgm:cxn modelId="{0DA65788-A552-4446-9569-894C3BC7BF38}" type="presParOf" srcId="{BF57EADE-7564-4D07-8CC2-BC6156AD778F}" destId="{920A69A1-CF2F-4F08-99AC-0F4120F297D8}" srcOrd="0" destOrd="0" presId="urn:microsoft.com/office/officeart/2016/7/layout/RepeatingBendingProcessNew"/>
    <dgm:cxn modelId="{0FB65357-E2AC-4809-80C2-A3BD609FF43E}" type="presParOf" srcId="{BF57EADE-7564-4D07-8CC2-BC6156AD778F}" destId="{81572519-E303-4BB6-9C45-8FED4C5C11AD}" srcOrd="1" destOrd="0" presId="urn:microsoft.com/office/officeart/2016/7/layout/RepeatingBendingProcessNew"/>
    <dgm:cxn modelId="{66A0DE2A-0464-40BD-B600-5B301FEA50FD}" type="presParOf" srcId="{81572519-E303-4BB6-9C45-8FED4C5C11AD}" destId="{9B42C03D-F932-4E25-A76E-731F2C80A584}" srcOrd="0" destOrd="0" presId="urn:microsoft.com/office/officeart/2016/7/layout/RepeatingBendingProcessNew"/>
    <dgm:cxn modelId="{D37A8872-F906-4AA3-A715-C66141C32172}" type="presParOf" srcId="{BF57EADE-7564-4D07-8CC2-BC6156AD778F}" destId="{4E54AB49-27AB-4EC6-B9A8-492789D7321F}" srcOrd="2" destOrd="0" presId="urn:microsoft.com/office/officeart/2016/7/layout/RepeatingBendingProcessNew"/>
    <dgm:cxn modelId="{998EF112-4679-4031-827E-CB6E9A7B7CAC}" type="presParOf" srcId="{BF57EADE-7564-4D07-8CC2-BC6156AD778F}" destId="{CC4876C5-FED2-4A5C-BE0A-EBADB459166D}" srcOrd="3" destOrd="0" presId="urn:microsoft.com/office/officeart/2016/7/layout/RepeatingBendingProcessNew"/>
    <dgm:cxn modelId="{F7D88A59-8DE0-4A02-8660-C3020211419C}" type="presParOf" srcId="{CC4876C5-FED2-4A5C-BE0A-EBADB459166D}" destId="{C60BE4B7-A33D-414B-9D90-D390FF4F015D}" srcOrd="0" destOrd="0" presId="urn:microsoft.com/office/officeart/2016/7/layout/RepeatingBendingProcessNew"/>
    <dgm:cxn modelId="{F607E0FB-0391-431F-94BA-6D3A77F6D162}" type="presParOf" srcId="{BF57EADE-7564-4D07-8CC2-BC6156AD778F}" destId="{535930CF-8208-41D2-ACD7-68CB04D177D5}" srcOrd="4" destOrd="0" presId="urn:microsoft.com/office/officeart/2016/7/layout/RepeatingBendingProcessNew"/>
    <dgm:cxn modelId="{F4F4B71C-D47E-4A82-AAE1-956C82FD1C5B}" type="presParOf" srcId="{BF57EADE-7564-4D07-8CC2-BC6156AD778F}" destId="{9A56D343-2A49-411D-9BF5-0674ECE52377}" srcOrd="5" destOrd="0" presId="urn:microsoft.com/office/officeart/2016/7/layout/RepeatingBendingProcessNew"/>
    <dgm:cxn modelId="{B4F4B2AC-1C1C-4D23-89CD-A24CA80645D5}" type="presParOf" srcId="{9A56D343-2A49-411D-9BF5-0674ECE52377}" destId="{21B90285-1229-407A-8473-6A5ECEEE67FB}" srcOrd="0" destOrd="0" presId="urn:microsoft.com/office/officeart/2016/7/layout/RepeatingBendingProcessNew"/>
    <dgm:cxn modelId="{E315A8C9-FEBF-4E1A-B947-E3F6141984DE}" type="presParOf" srcId="{BF57EADE-7564-4D07-8CC2-BC6156AD778F}" destId="{94FDAEF1-5049-47CE-A9E4-72A191B710AE}" srcOrd="6" destOrd="0" presId="urn:microsoft.com/office/officeart/2016/7/layout/RepeatingBendingProcessNew"/>
    <dgm:cxn modelId="{EB307EA7-F04C-46EB-A778-79C110488A48}" type="presParOf" srcId="{BF57EADE-7564-4D07-8CC2-BC6156AD778F}" destId="{9B6ECF50-D167-4757-9636-75B97C574EE9}" srcOrd="7" destOrd="0" presId="urn:microsoft.com/office/officeart/2016/7/layout/RepeatingBendingProcessNew"/>
    <dgm:cxn modelId="{A9DD5155-B2CD-4194-9E91-D93D2279A6DE}" type="presParOf" srcId="{9B6ECF50-D167-4757-9636-75B97C574EE9}" destId="{DA0B1B95-8E0D-4DBF-B660-A11FAD8E203B}" srcOrd="0" destOrd="0" presId="urn:microsoft.com/office/officeart/2016/7/layout/RepeatingBendingProcessNew"/>
    <dgm:cxn modelId="{94802B2A-0488-4A62-9B4C-99EC2C7A0CAE}" type="presParOf" srcId="{BF57EADE-7564-4D07-8CC2-BC6156AD778F}" destId="{0E1DC49A-E6C5-4B77-B3C7-F169CA441CF4}" srcOrd="8" destOrd="0" presId="urn:microsoft.com/office/officeart/2016/7/layout/RepeatingBendingProcessNew"/>
    <dgm:cxn modelId="{58128D18-446C-4006-9397-4BE7E616B26C}" type="presParOf" srcId="{BF57EADE-7564-4D07-8CC2-BC6156AD778F}" destId="{7C82435B-1927-4624-8561-E5CACBDA9E9B}" srcOrd="9" destOrd="0" presId="urn:microsoft.com/office/officeart/2016/7/layout/RepeatingBendingProcessNew"/>
    <dgm:cxn modelId="{823BB671-BE25-421E-8145-1375E56229D2}" type="presParOf" srcId="{7C82435B-1927-4624-8561-E5CACBDA9E9B}" destId="{A023D981-7EAD-4010-871C-E71AEC9316A2}" srcOrd="0" destOrd="0" presId="urn:microsoft.com/office/officeart/2016/7/layout/RepeatingBendingProcessNew"/>
    <dgm:cxn modelId="{440148CC-095E-407B-97C1-677DA920235F}" type="presParOf" srcId="{BF57EADE-7564-4D07-8CC2-BC6156AD778F}" destId="{F44D4905-DF64-45ED-AD74-351A6B26953D}" srcOrd="10" destOrd="0" presId="urn:microsoft.com/office/officeart/2016/7/layout/RepeatingBendingProcessNew"/>
    <dgm:cxn modelId="{C6C0794B-ABD5-4E1D-891A-6AB3556E732C}" type="presParOf" srcId="{BF57EADE-7564-4D07-8CC2-BC6156AD778F}" destId="{F34C000F-0FE4-4FFF-9559-F10B6EE07495}" srcOrd="11" destOrd="0" presId="urn:microsoft.com/office/officeart/2016/7/layout/RepeatingBendingProcessNew"/>
    <dgm:cxn modelId="{28260869-32B6-4A5A-A0C9-8F578F740426}" type="presParOf" srcId="{F34C000F-0FE4-4FFF-9559-F10B6EE07495}" destId="{6BE307E9-8961-45C4-AA80-3B1CBF997832}" srcOrd="0" destOrd="0" presId="urn:microsoft.com/office/officeart/2016/7/layout/RepeatingBendingProcessNew"/>
    <dgm:cxn modelId="{F055648E-D756-41EA-96B4-B0FBE8039D3F}" type="presParOf" srcId="{BF57EADE-7564-4D07-8CC2-BC6156AD778F}" destId="{5A3D2712-6AC8-442F-B455-C52B5EE46527}" srcOrd="12" destOrd="0" presId="urn:microsoft.com/office/officeart/2016/7/layout/RepeatingBendingProcessNew"/>
    <dgm:cxn modelId="{8C27FE35-9CDC-4204-A308-76B5B2CDA101}" type="presParOf" srcId="{BF57EADE-7564-4D07-8CC2-BC6156AD778F}" destId="{943AA6DB-DEA2-4F3F-8497-6DE5DFB5AF8A}" srcOrd="13" destOrd="0" presId="urn:microsoft.com/office/officeart/2016/7/layout/RepeatingBendingProcessNew"/>
    <dgm:cxn modelId="{F734BB20-332F-4AF0-AB52-005DCCD7F616}" type="presParOf" srcId="{943AA6DB-DEA2-4F3F-8497-6DE5DFB5AF8A}" destId="{E3D01C41-65E4-450F-B470-80C489E2A988}" srcOrd="0" destOrd="0" presId="urn:microsoft.com/office/officeart/2016/7/layout/RepeatingBendingProcessNew"/>
    <dgm:cxn modelId="{E082C184-6C9F-4A4D-B9DD-6CCF3328CCCE}" type="presParOf" srcId="{BF57EADE-7564-4D07-8CC2-BC6156AD778F}" destId="{6CFF25BE-C671-4CB8-B59A-880185397406}" srcOrd="14" destOrd="0" presId="urn:microsoft.com/office/officeart/2016/7/layout/RepeatingBendingProcessNew"/>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8.xml><?xml version="1.0" encoding="utf-8"?>
<dgm:dataModel xmlns:dgm="http://schemas.openxmlformats.org/drawingml/2006/diagram" xmlns:a="http://schemas.openxmlformats.org/drawingml/2006/main">
  <dgm:ptLst>
    <dgm:pt modelId="{C542A4F4-E986-48D6-AC86-F6DE72D9A9E2}"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80E727CC-0FE2-498C-9750-944C221BBAEB}">
      <dgm:prSet/>
      <dgm:spPr/>
      <dgm:t>
        <a:bodyPr/>
        <a:lstStyle/>
        <a:p>
          <a:r>
            <a:rPr lang="en-US"/>
            <a:t>JIRA is a popular tool developed by Atlassian, widely used for bug tracking, issue tracking, and project management.</a:t>
          </a:r>
        </a:p>
      </dgm:t>
    </dgm:pt>
    <dgm:pt modelId="{8B9CAA99-DCAD-4FBC-970A-73E3958973EC}" type="parTrans" cxnId="{2C9CF6C8-317A-4507-84B4-57B82454246A}">
      <dgm:prSet/>
      <dgm:spPr/>
      <dgm:t>
        <a:bodyPr/>
        <a:lstStyle/>
        <a:p>
          <a:endParaRPr lang="en-US"/>
        </a:p>
      </dgm:t>
    </dgm:pt>
    <dgm:pt modelId="{F8DDF5A6-89D4-4B63-8C2F-0E06C6C1876B}" type="sibTrans" cxnId="{2C9CF6C8-317A-4507-84B4-57B82454246A}">
      <dgm:prSet/>
      <dgm:spPr/>
      <dgm:t>
        <a:bodyPr/>
        <a:lstStyle/>
        <a:p>
          <a:endParaRPr lang="en-US"/>
        </a:p>
      </dgm:t>
    </dgm:pt>
    <dgm:pt modelId="{D1AE6B7F-5BBF-4C0F-8FB1-5114C346D1F7}">
      <dgm:prSet/>
      <dgm:spPr/>
      <dgm:t>
        <a:bodyPr/>
        <a:lstStyle/>
        <a:p>
          <a:r>
            <a:rPr lang="en-US"/>
            <a:t>Plan and manage projects using agile methodologies like Scrum and Kanban.</a:t>
          </a:r>
        </a:p>
      </dgm:t>
    </dgm:pt>
    <dgm:pt modelId="{2A96515C-3C92-4EDA-B40A-17A83E1F3D85}" type="parTrans" cxnId="{1DB64950-57B8-4B85-A5FF-D43697F565A6}">
      <dgm:prSet/>
      <dgm:spPr/>
      <dgm:t>
        <a:bodyPr/>
        <a:lstStyle/>
        <a:p>
          <a:endParaRPr lang="en-US"/>
        </a:p>
      </dgm:t>
    </dgm:pt>
    <dgm:pt modelId="{5E5E5AFA-14FE-4E94-951F-A955BD7DCF63}" type="sibTrans" cxnId="{1DB64950-57B8-4B85-A5FF-D43697F565A6}">
      <dgm:prSet/>
      <dgm:spPr/>
      <dgm:t>
        <a:bodyPr/>
        <a:lstStyle/>
        <a:p>
          <a:endParaRPr lang="en-US"/>
        </a:p>
      </dgm:t>
    </dgm:pt>
    <dgm:pt modelId="{6BDD2BA1-EE58-4905-A1D2-FFC1DDFDF1B1}">
      <dgm:prSet/>
      <dgm:spPr/>
      <dgm:t>
        <a:bodyPr/>
        <a:lstStyle/>
        <a:p>
          <a:r>
            <a:rPr lang="en-US"/>
            <a:t>Collaborate effectively by assigning tasks, setting priorities, and monitoring progress.</a:t>
          </a:r>
        </a:p>
      </dgm:t>
    </dgm:pt>
    <dgm:pt modelId="{30F1DA88-74F3-4109-B19D-EA46A3BFE910}" type="parTrans" cxnId="{9DFC99D1-1FEB-4780-8084-3C9099358457}">
      <dgm:prSet/>
      <dgm:spPr/>
      <dgm:t>
        <a:bodyPr/>
        <a:lstStyle/>
        <a:p>
          <a:endParaRPr lang="en-US"/>
        </a:p>
      </dgm:t>
    </dgm:pt>
    <dgm:pt modelId="{9B5AC725-B291-4C0E-9D9C-645AC26DC6FC}" type="sibTrans" cxnId="{9DFC99D1-1FEB-4780-8084-3C9099358457}">
      <dgm:prSet/>
      <dgm:spPr/>
      <dgm:t>
        <a:bodyPr/>
        <a:lstStyle/>
        <a:p>
          <a:endParaRPr lang="en-US"/>
        </a:p>
      </dgm:t>
    </dgm:pt>
    <dgm:pt modelId="{74BEFC7C-81C2-4FF0-AF3C-7305FAFE1FAE}" type="pres">
      <dgm:prSet presAssocID="{C542A4F4-E986-48D6-AC86-F6DE72D9A9E2}" presName="root" presStyleCnt="0">
        <dgm:presLayoutVars>
          <dgm:dir/>
          <dgm:resizeHandles val="exact"/>
        </dgm:presLayoutVars>
      </dgm:prSet>
      <dgm:spPr/>
    </dgm:pt>
    <dgm:pt modelId="{EFAE9756-9BA0-4F41-9B71-F2FB77D4672D}" type="pres">
      <dgm:prSet presAssocID="{80E727CC-0FE2-498C-9750-944C221BBAEB}" presName="compNode" presStyleCnt="0"/>
      <dgm:spPr/>
    </dgm:pt>
    <dgm:pt modelId="{4FF5836D-8CCC-4F40-A72B-2C78A8EFC4B3}" type="pres">
      <dgm:prSet presAssocID="{80E727CC-0FE2-498C-9750-944C221BBAEB}" presName="bgRect" presStyleLbl="bgShp" presStyleIdx="0" presStyleCnt="3"/>
      <dgm:spPr/>
    </dgm:pt>
    <dgm:pt modelId="{22CAE68A-15F2-4B7C-8022-577E16A56444}" type="pres">
      <dgm:prSet presAssocID="{80E727CC-0FE2-498C-9750-944C221BBAEB}"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ug under Magnifying Glass"/>
        </a:ext>
      </dgm:extLst>
    </dgm:pt>
    <dgm:pt modelId="{C2A49432-E542-4387-9005-D9B333A79BA1}" type="pres">
      <dgm:prSet presAssocID="{80E727CC-0FE2-498C-9750-944C221BBAEB}" presName="spaceRect" presStyleCnt="0"/>
      <dgm:spPr/>
    </dgm:pt>
    <dgm:pt modelId="{00DDA6DC-7DD1-433A-BDE6-AC327CCA55EB}" type="pres">
      <dgm:prSet presAssocID="{80E727CC-0FE2-498C-9750-944C221BBAEB}" presName="parTx" presStyleLbl="revTx" presStyleIdx="0" presStyleCnt="3">
        <dgm:presLayoutVars>
          <dgm:chMax val="0"/>
          <dgm:chPref val="0"/>
        </dgm:presLayoutVars>
      </dgm:prSet>
      <dgm:spPr/>
    </dgm:pt>
    <dgm:pt modelId="{CE900541-DA47-4303-8C7F-1AE5BEDA7709}" type="pres">
      <dgm:prSet presAssocID="{F8DDF5A6-89D4-4B63-8C2F-0E06C6C1876B}" presName="sibTrans" presStyleCnt="0"/>
      <dgm:spPr/>
    </dgm:pt>
    <dgm:pt modelId="{E6AF5D87-C389-4187-9BF9-A1D13D332F49}" type="pres">
      <dgm:prSet presAssocID="{D1AE6B7F-5BBF-4C0F-8FB1-5114C346D1F7}" presName="compNode" presStyleCnt="0"/>
      <dgm:spPr/>
    </dgm:pt>
    <dgm:pt modelId="{E94DF483-63AF-495F-AFA9-619C44322FB1}" type="pres">
      <dgm:prSet presAssocID="{D1AE6B7F-5BBF-4C0F-8FB1-5114C346D1F7}" presName="bgRect" presStyleLbl="bgShp" presStyleIdx="1" presStyleCnt="3"/>
      <dgm:spPr/>
    </dgm:pt>
    <dgm:pt modelId="{F384B02F-C7BD-4400-9A21-29A36CD4AA24}" type="pres">
      <dgm:prSet presAssocID="{D1AE6B7F-5BBF-4C0F-8FB1-5114C346D1F7}"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eeting"/>
        </a:ext>
      </dgm:extLst>
    </dgm:pt>
    <dgm:pt modelId="{45464031-F5F5-4150-BDB9-948021F3AF11}" type="pres">
      <dgm:prSet presAssocID="{D1AE6B7F-5BBF-4C0F-8FB1-5114C346D1F7}" presName="spaceRect" presStyleCnt="0"/>
      <dgm:spPr/>
    </dgm:pt>
    <dgm:pt modelId="{D3B89AEC-B943-443C-9365-92823485821E}" type="pres">
      <dgm:prSet presAssocID="{D1AE6B7F-5BBF-4C0F-8FB1-5114C346D1F7}" presName="parTx" presStyleLbl="revTx" presStyleIdx="1" presStyleCnt="3">
        <dgm:presLayoutVars>
          <dgm:chMax val="0"/>
          <dgm:chPref val="0"/>
        </dgm:presLayoutVars>
      </dgm:prSet>
      <dgm:spPr/>
    </dgm:pt>
    <dgm:pt modelId="{537A9BC9-6756-4CF7-98F7-0E302046A07D}" type="pres">
      <dgm:prSet presAssocID="{5E5E5AFA-14FE-4E94-951F-A955BD7DCF63}" presName="sibTrans" presStyleCnt="0"/>
      <dgm:spPr/>
    </dgm:pt>
    <dgm:pt modelId="{B6A4D8B0-19DA-4B43-8CA7-0067BBF02D88}" type="pres">
      <dgm:prSet presAssocID="{6BDD2BA1-EE58-4905-A1D2-FFC1DDFDF1B1}" presName="compNode" presStyleCnt="0"/>
      <dgm:spPr/>
    </dgm:pt>
    <dgm:pt modelId="{0EE778C2-099D-4411-B3AB-BEDE32B95707}" type="pres">
      <dgm:prSet presAssocID="{6BDD2BA1-EE58-4905-A1D2-FFC1DDFDF1B1}" presName="bgRect" presStyleLbl="bgShp" presStyleIdx="2" presStyleCnt="3"/>
      <dgm:spPr/>
    </dgm:pt>
    <dgm:pt modelId="{1687F09F-3C98-4AA4-8502-5B8C3EE1EDD1}" type="pres">
      <dgm:prSet presAssocID="{6BDD2BA1-EE58-4905-A1D2-FFC1DDFDF1B1}"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Users"/>
        </a:ext>
      </dgm:extLst>
    </dgm:pt>
    <dgm:pt modelId="{7D1CAA6C-8940-4AC1-AFED-2C602C638F03}" type="pres">
      <dgm:prSet presAssocID="{6BDD2BA1-EE58-4905-A1D2-FFC1DDFDF1B1}" presName="spaceRect" presStyleCnt="0"/>
      <dgm:spPr/>
    </dgm:pt>
    <dgm:pt modelId="{C4EBC817-A286-42BA-BA5E-EDD70EE03694}" type="pres">
      <dgm:prSet presAssocID="{6BDD2BA1-EE58-4905-A1D2-FFC1DDFDF1B1}" presName="parTx" presStyleLbl="revTx" presStyleIdx="2" presStyleCnt="3">
        <dgm:presLayoutVars>
          <dgm:chMax val="0"/>
          <dgm:chPref val="0"/>
        </dgm:presLayoutVars>
      </dgm:prSet>
      <dgm:spPr/>
    </dgm:pt>
  </dgm:ptLst>
  <dgm:cxnLst>
    <dgm:cxn modelId="{1DB64950-57B8-4B85-A5FF-D43697F565A6}" srcId="{C542A4F4-E986-48D6-AC86-F6DE72D9A9E2}" destId="{D1AE6B7F-5BBF-4C0F-8FB1-5114C346D1F7}" srcOrd="1" destOrd="0" parTransId="{2A96515C-3C92-4EDA-B40A-17A83E1F3D85}" sibTransId="{5E5E5AFA-14FE-4E94-951F-A955BD7DCF63}"/>
    <dgm:cxn modelId="{99A6B78B-EFCA-429B-9F9A-8F5F30D97AFC}" type="presOf" srcId="{C542A4F4-E986-48D6-AC86-F6DE72D9A9E2}" destId="{74BEFC7C-81C2-4FF0-AF3C-7305FAFE1FAE}" srcOrd="0" destOrd="0" presId="urn:microsoft.com/office/officeart/2018/2/layout/IconVerticalSolidList"/>
    <dgm:cxn modelId="{CD83FEB0-606F-40AB-ACCB-2ACBEFBBD5B1}" type="presOf" srcId="{80E727CC-0FE2-498C-9750-944C221BBAEB}" destId="{00DDA6DC-7DD1-433A-BDE6-AC327CCA55EB}" srcOrd="0" destOrd="0" presId="urn:microsoft.com/office/officeart/2018/2/layout/IconVerticalSolidList"/>
    <dgm:cxn modelId="{2C9CF6C8-317A-4507-84B4-57B82454246A}" srcId="{C542A4F4-E986-48D6-AC86-F6DE72D9A9E2}" destId="{80E727CC-0FE2-498C-9750-944C221BBAEB}" srcOrd="0" destOrd="0" parTransId="{8B9CAA99-DCAD-4FBC-970A-73E3958973EC}" sibTransId="{F8DDF5A6-89D4-4B63-8C2F-0E06C6C1876B}"/>
    <dgm:cxn modelId="{F1BD09CE-E809-4F53-8522-C5E72A9970E4}" type="presOf" srcId="{D1AE6B7F-5BBF-4C0F-8FB1-5114C346D1F7}" destId="{D3B89AEC-B943-443C-9365-92823485821E}" srcOrd="0" destOrd="0" presId="urn:microsoft.com/office/officeart/2018/2/layout/IconVerticalSolidList"/>
    <dgm:cxn modelId="{9DFC99D1-1FEB-4780-8084-3C9099358457}" srcId="{C542A4F4-E986-48D6-AC86-F6DE72D9A9E2}" destId="{6BDD2BA1-EE58-4905-A1D2-FFC1DDFDF1B1}" srcOrd="2" destOrd="0" parTransId="{30F1DA88-74F3-4109-B19D-EA46A3BFE910}" sibTransId="{9B5AC725-B291-4C0E-9D9C-645AC26DC6FC}"/>
    <dgm:cxn modelId="{8CCCA1DA-C5DC-4932-AE20-06C189FB528C}" type="presOf" srcId="{6BDD2BA1-EE58-4905-A1D2-FFC1DDFDF1B1}" destId="{C4EBC817-A286-42BA-BA5E-EDD70EE03694}" srcOrd="0" destOrd="0" presId="urn:microsoft.com/office/officeart/2018/2/layout/IconVerticalSolidList"/>
    <dgm:cxn modelId="{2F158722-7823-4DC0-B0A4-3D4979F15992}" type="presParOf" srcId="{74BEFC7C-81C2-4FF0-AF3C-7305FAFE1FAE}" destId="{EFAE9756-9BA0-4F41-9B71-F2FB77D4672D}" srcOrd="0" destOrd="0" presId="urn:microsoft.com/office/officeart/2018/2/layout/IconVerticalSolidList"/>
    <dgm:cxn modelId="{79499F61-37B4-4FE4-8601-88021F20E2A5}" type="presParOf" srcId="{EFAE9756-9BA0-4F41-9B71-F2FB77D4672D}" destId="{4FF5836D-8CCC-4F40-A72B-2C78A8EFC4B3}" srcOrd="0" destOrd="0" presId="urn:microsoft.com/office/officeart/2018/2/layout/IconVerticalSolidList"/>
    <dgm:cxn modelId="{6E0D905E-FC58-4356-B06B-99E992A03696}" type="presParOf" srcId="{EFAE9756-9BA0-4F41-9B71-F2FB77D4672D}" destId="{22CAE68A-15F2-4B7C-8022-577E16A56444}" srcOrd="1" destOrd="0" presId="urn:microsoft.com/office/officeart/2018/2/layout/IconVerticalSolidList"/>
    <dgm:cxn modelId="{22A8F51C-FF17-48E0-904E-8168BC3B06B4}" type="presParOf" srcId="{EFAE9756-9BA0-4F41-9B71-F2FB77D4672D}" destId="{C2A49432-E542-4387-9005-D9B333A79BA1}" srcOrd="2" destOrd="0" presId="urn:microsoft.com/office/officeart/2018/2/layout/IconVerticalSolidList"/>
    <dgm:cxn modelId="{3F2252C9-F502-4723-B657-E55D4096A7D9}" type="presParOf" srcId="{EFAE9756-9BA0-4F41-9B71-F2FB77D4672D}" destId="{00DDA6DC-7DD1-433A-BDE6-AC327CCA55EB}" srcOrd="3" destOrd="0" presId="urn:microsoft.com/office/officeart/2018/2/layout/IconVerticalSolidList"/>
    <dgm:cxn modelId="{0DE171A8-315C-402C-9E54-C74C7AFD86A7}" type="presParOf" srcId="{74BEFC7C-81C2-4FF0-AF3C-7305FAFE1FAE}" destId="{CE900541-DA47-4303-8C7F-1AE5BEDA7709}" srcOrd="1" destOrd="0" presId="urn:microsoft.com/office/officeart/2018/2/layout/IconVerticalSolidList"/>
    <dgm:cxn modelId="{600CD2D9-648C-4654-98EC-6B30CE6CADEE}" type="presParOf" srcId="{74BEFC7C-81C2-4FF0-AF3C-7305FAFE1FAE}" destId="{E6AF5D87-C389-4187-9BF9-A1D13D332F49}" srcOrd="2" destOrd="0" presId="urn:microsoft.com/office/officeart/2018/2/layout/IconVerticalSolidList"/>
    <dgm:cxn modelId="{7EE4B4F8-C95F-4362-9BD7-0A68741FD1B9}" type="presParOf" srcId="{E6AF5D87-C389-4187-9BF9-A1D13D332F49}" destId="{E94DF483-63AF-495F-AFA9-619C44322FB1}" srcOrd="0" destOrd="0" presId="urn:microsoft.com/office/officeart/2018/2/layout/IconVerticalSolidList"/>
    <dgm:cxn modelId="{B6875E94-9203-4587-B74E-D3F4D09C425E}" type="presParOf" srcId="{E6AF5D87-C389-4187-9BF9-A1D13D332F49}" destId="{F384B02F-C7BD-4400-9A21-29A36CD4AA24}" srcOrd="1" destOrd="0" presId="urn:microsoft.com/office/officeart/2018/2/layout/IconVerticalSolidList"/>
    <dgm:cxn modelId="{589D6402-AB96-4166-9554-86D2F98E6135}" type="presParOf" srcId="{E6AF5D87-C389-4187-9BF9-A1D13D332F49}" destId="{45464031-F5F5-4150-BDB9-948021F3AF11}" srcOrd="2" destOrd="0" presId="urn:microsoft.com/office/officeart/2018/2/layout/IconVerticalSolidList"/>
    <dgm:cxn modelId="{A8017467-85F9-4B0F-B7CE-FE2A2A9D2B0E}" type="presParOf" srcId="{E6AF5D87-C389-4187-9BF9-A1D13D332F49}" destId="{D3B89AEC-B943-443C-9365-92823485821E}" srcOrd="3" destOrd="0" presId="urn:microsoft.com/office/officeart/2018/2/layout/IconVerticalSolidList"/>
    <dgm:cxn modelId="{3779D258-1189-425F-B5B4-1D881AE9BE47}" type="presParOf" srcId="{74BEFC7C-81C2-4FF0-AF3C-7305FAFE1FAE}" destId="{537A9BC9-6756-4CF7-98F7-0E302046A07D}" srcOrd="3" destOrd="0" presId="urn:microsoft.com/office/officeart/2018/2/layout/IconVerticalSolidList"/>
    <dgm:cxn modelId="{30C6348C-A8A2-471C-BFCE-22F56152A621}" type="presParOf" srcId="{74BEFC7C-81C2-4FF0-AF3C-7305FAFE1FAE}" destId="{B6A4D8B0-19DA-4B43-8CA7-0067BBF02D88}" srcOrd="4" destOrd="0" presId="urn:microsoft.com/office/officeart/2018/2/layout/IconVerticalSolidList"/>
    <dgm:cxn modelId="{AEEDA5F2-EFC2-4F22-8CE9-976B8BDB1A8B}" type="presParOf" srcId="{B6A4D8B0-19DA-4B43-8CA7-0067BBF02D88}" destId="{0EE778C2-099D-4411-B3AB-BEDE32B95707}" srcOrd="0" destOrd="0" presId="urn:microsoft.com/office/officeart/2018/2/layout/IconVerticalSolidList"/>
    <dgm:cxn modelId="{823BBCB1-80F9-431A-82FC-5105615A8BAD}" type="presParOf" srcId="{B6A4D8B0-19DA-4B43-8CA7-0067BBF02D88}" destId="{1687F09F-3C98-4AA4-8502-5B8C3EE1EDD1}" srcOrd="1" destOrd="0" presId="urn:microsoft.com/office/officeart/2018/2/layout/IconVerticalSolidList"/>
    <dgm:cxn modelId="{359BAAD9-DE40-4ABE-BFB1-67CA5D22E25C}" type="presParOf" srcId="{B6A4D8B0-19DA-4B43-8CA7-0067BBF02D88}" destId="{7D1CAA6C-8940-4AC1-AFED-2C602C638F03}" srcOrd="2" destOrd="0" presId="urn:microsoft.com/office/officeart/2018/2/layout/IconVerticalSolidList"/>
    <dgm:cxn modelId="{9406DC98-EC9A-43E5-85CC-7A2E8CE5B0C6}" type="presParOf" srcId="{B6A4D8B0-19DA-4B43-8CA7-0067BBF02D88}" destId="{C4EBC817-A286-42BA-BA5E-EDD70EE03694}"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3764B43-616C-47A3-8EBA-26D35748FE79}" type="doc">
      <dgm:prSet loTypeId="urn:microsoft.com/office/officeart/2005/8/layout/vList2" loCatId="list" qsTypeId="urn:microsoft.com/office/officeart/2005/8/quickstyle/simple1" qsCatId="simple" csTypeId="urn:microsoft.com/office/officeart/2005/8/colors/colorful5" csCatId="colorful"/>
      <dgm:spPr/>
      <dgm:t>
        <a:bodyPr/>
        <a:lstStyle/>
        <a:p>
          <a:endParaRPr lang="en-US"/>
        </a:p>
      </dgm:t>
    </dgm:pt>
    <dgm:pt modelId="{D2C73CBA-3205-4E81-979C-2B41FF66719C}">
      <dgm:prSet/>
      <dgm:spPr/>
      <dgm:t>
        <a:bodyPr/>
        <a:lstStyle/>
        <a:p>
          <a:r>
            <a:rPr lang="en-GB" b="1" dirty="0"/>
            <a:t>Boeing 737 MAX Crashes (2018–2019)</a:t>
          </a:r>
          <a:endParaRPr lang="en-US" dirty="0"/>
        </a:p>
      </dgm:t>
    </dgm:pt>
    <dgm:pt modelId="{FB0B9AFF-7D65-4914-9E2C-843F08A9CD36}" type="parTrans" cxnId="{7D1371F3-6359-4EDF-9024-CD50BE422539}">
      <dgm:prSet/>
      <dgm:spPr/>
      <dgm:t>
        <a:bodyPr/>
        <a:lstStyle/>
        <a:p>
          <a:endParaRPr lang="en-US"/>
        </a:p>
      </dgm:t>
    </dgm:pt>
    <dgm:pt modelId="{DC006ECA-F10C-4643-B6C7-4278C22D6A7D}" type="sibTrans" cxnId="{7D1371F3-6359-4EDF-9024-CD50BE422539}">
      <dgm:prSet/>
      <dgm:spPr/>
      <dgm:t>
        <a:bodyPr/>
        <a:lstStyle/>
        <a:p>
          <a:endParaRPr lang="en-US"/>
        </a:p>
      </dgm:t>
    </dgm:pt>
    <dgm:pt modelId="{9B0FB5F3-A62F-4B34-AD1F-E36879767833}">
      <dgm:prSet/>
      <dgm:spPr/>
      <dgm:t>
        <a:bodyPr/>
        <a:lstStyle/>
        <a:p>
          <a:r>
            <a:rPr lang="en-GB" b="1" dirty="0"/>
            <a:t>What happened: </a:t>
          </a:r>
          <a:r>
            <a:rPr lang="en-GB" dirty="0"/>
            <a:t>Two fatal crashes (Lion Air and Ethiopian Airlines) killed 346 people.</a:t>
          </a:r>
          <a:endParaRPr lang="en-US" dirty="0"/>
        </a:p>
      </dgm:t>
    </dgm:pt>
    <dgm:pt modelId="{4456FCAE-6C49-47BB-9C3C-CA4016DC11FC}" type="parTrans" cxnId="{C35DE652-45DF-48D4-89A1-942D8017127D}">
      <dgm:prSet/>
      <dgm:spPr/>
      <dgm:t>
        <a:bodyPr/>
        <a:lstStyle/>
        <a:p>
          <a:endParaRPr lang="en-US"/>
        </a:p>
      </dgm:t>
    </dgm:pt>
    <dgm:pt modelId="{86A9AF59-049B-4CA5-B738-07127CA87195}" type="sibTrans" cxnId="{C35DE652-45DF-48D4-89A1-942D8017127D}">
      <dgm:prSet/>
      <dgm:spPr/>
      <dgm:t>
        <a:bodyPr/>
        <a:lstStyle/>
        <a:p>
          <a:endParaRPr lang="en-US"/>
        </a:p>
      </dgm:t>
    </dgm:pt>
    <dgm:pt modelId="{C1948B05-33DE-4D0F-B9DD-42E645245596}">
      <dgm:prSet/>
      <dgm:spPr/>
      <dgm:t>
        <a:bodyPr/>
        <a:lstStyle/>
        <a:p>
          <a:r>
            <a:rPr lang="en-GB" b="1" dirty="0"/>
            <a:t>Cause:</a:t>
          </a:r>
          <a:r>
            <a:rPr lang="en-GB" dirty="0"/>
            <a:t> Faulty software in the MCAS system repeatedly forced the plane’s nose down.</a:t>
          </a:r>
          <a:endParaRPr lang="en-US" dirty="0"/>
        </a:p>
      </dgm:t>
    </dgm:pt>
    <dgm:pt modelId="{6C17029A-320D-4B4A-8316-6E65E0F99B05}" type="parTrans" cxnId="{91910AC4-FBA9-42A7-A017-3C71E44772F5}">
      <dgm:prSet/>
      <dgm:spPr/>
      <dgm:t>
        <a:bodyPr/>
        <a:lstStyle/>
        <a:p>
          <a:endParaRPr lang="en-US"/>
        </a:p>
      </dgm:t>
    </dgm:pt>
    <dgm:pt modelId="{25A9ABE4-58CE-4B5D-A400-4CDB5170A686}" type="sibTrans" cxnId="{91910AC4-FBA9-42A7-A017-3C71E44772F5}">
      <dgm:prSet/>
      <dgm:spPr/>
      <dgm:t>
        <a:bodyPr/>
        <a:lstStyle/>
        <a:p>
          <a:endParaRPr lang="en-US"/>
        </a:p>
      </dgm:t>
    </dgm:pt>
    <dgm:pt modelId="{9A850870-C2A3-406F-9F3B-66C50C484808}">
      <dgm:prSet/>
      <dgm:spPr/>
      <dgm:t>
        <a:bodyPr/>
        <a:lstStyle/>
        <a:p>
          <a:r>
            <a:rPr lang="en-GB" b="1" dirty="0"/>
            <a:t>Impact:</a:t>
          </a:r>
          <a:r>
            <a:rPr lang="en-GB" dirty="0"/>
            <a:t> Global grounding of the 737 MAX fleet and billions in losses for Boeing</a:t>
          </a:r>
          <a:endParaRPr lang="en-US" dirty="0"/>
        </a:p>
      </dgm:t>
    </dgm:pt>
    <dgm:pt modelId="{D755DF74-8F44-46C2-A3BF-FB92C760C8EA}" type="parTrans" cxnId="{A4A9A1DA-5D9B-4CD9-8E9C-A202BDAB5113}">
      <dgm:prSet/>
      <dgm:spPr/>
      <dgm:t>
        <a:bodyPr/>
        <a:lstStyle/>
        <a:p>
          <a:endParaRPr lang="en-US"/>
        </a:p>
      </dgm:t>
    </dgm:pt>
    <dgm:pt modelId="{F67CBFDF-BE02-4290-B08A-2A538470043B}" type="sibTrans" cxnId="{A4A9A1DA-5D9B-4CD9-8E9C-A202BDAB5113}">
      <dgm:prSet/>
      <dgm:spPr/>
      <dgm:t>
        <a:bodyPr/>
        <a:lstStyle/>
        <a:p>
          <a:endParaRPr lang="en-US"/>
        </a:p>
      </dgm:t>
    </dgm:pt>
    <dgm:pt modelId="{0569E8B1-B676-45BC-AC5B-1194E52C7ABD}">
      <dgm:prSet/>
      <dgm:spPr/>
      <dgm:t>
        <a:bodyPr/>
        <a:lstStyle/>
        <a:p>
          <a:r>
            <a:rPr lang="en-IN" b="1" dirty="0"/>
            <a:t>Ariane 5 Rocket Explosion (1996)</a:t>
          </a:r>
          <a:endParaRPr lang="en-US" dirty="0"/>
        </a:p>
      </dgm:t>
    </dgm:pt>
    <dgm:pt modelId="{25F3D77F-B4EE-48B2-A636-203A2AB499D1}" type="parTrans" cxnId="{E1EFE080-E085-46B5-B95B-E4F816003712}">
      <dgm:prSet/>
      <dgm:spPr/>
      <dgm:t>
        <a:bodyPr/>
        <a:lstStyle/>
        <a:p>
          <a:endParaRPr lang="en-US"/>
        </a:p>
      </dgm:t>
    </dgm:pt>
    <dgm:pt modelId="{6CD25FBD-0B93-4D0D-B4D0-6F6ADBB41D4C}" type="sibTrans" cxnId="{E1EFE080-E085-46B5-B95B-E4F816003712}">
      <dgm:prSet/>
      <dgm:spPr/>
      <dgm:t>
        <a:bodyPr/>
        <a:lstStyle/>
        <a:p>
          <a:endParaRPr lang="en-US"/>
        </a:p>
      </dgm:t>
    </dgm:pt>
    <dgm:pt modelId="{10FD896B-7F96-44E1-A831-954DD3920905}">
      <dgm:prSet/>
      <dgm:spPr/>
      <dgm:t>
        <a:bodyPr/>
        <a:lstStyle/>
        <a:p>
          <a:r>
            <a:rPr lang="en-GB" b="1" dirty="0"/>
            <a:t>What happened: </a:t>
          </a:r>
          <a:r>
            <a:rPr lang="en-GB" dirty="0"/>
            <a:t>The European Space Agency’s Ariane 5 rocket self-destructed 37 seconds after launch.</a:t>
          </a:r>
          <a:endParaRPr lang="en-US" dirty="0"/>
        </a:p>
      </dgm:t>
    </dgm:pt>
    <dgm:pt modelId="{E298063A-19B8-4F78-8F3F-77A37998BCEB}" type="parTrans" cxnId="{9A45E7D5-82C3-42DE-8882-B9AF218B6E69}">
      <dgm:prSet/>
      <dgm:spPr/>
      <dgm:t>
        <a:bodyPr/>
        <a:lstStyle/>
        <a:p>
          <a:endParaRPr lang="en-US"/>
        </a:p>
      </dgm:t>
    </dgm:pt>
    <dgm:pt modelId="{3B445E40-48C9-4E12-AE65-3F0B8416B30E}" type="sibTrans" cxnId="{9A45E7D5-82C3-42DE-8882-B9AF218B6E69}">
      <dgm:prSet/>
      <dgm:spPr/>
      <dgm:t>
        <a:bodyPr/>
        <a:lstStyle/>
        <a:p>
          <a:endParaRPr lang="en-US"/>
        </a:p>
      </dgm:t>
    </dgm:pt>
    <dgm:pt modelId="{AEC63E3C-3D5E-4F78-8BB6-5F2BC2828306}">
      <dgm:prSet/>
      <dgm:spPr/>
      <dgm:t>
        <a:bodyPr/>
        <a:lstStyle/>
        <a:p>
          <a:r>
            <a:rPr lang="en-GB" b="1" dirty="0"/>
            <a:t>Cause:</a:t>
          </a:r>
          <a:r>
            <a:rPr lang="en-GB" dirty="0"/>
            <a:t> A software bug caused a 64-bit floating-point number to be converted to a 16-bit integer, leading to an overflow error.</a:t>
          </a:r>
          <a:endParaRPr lang="en-US" dirty="0"/>
        </a:p>
      </dgm:t>
    </dgm:pt>
    <dgm:pt modelId="{5523957D-7F2A-40FC-B2FA-216902AED413}" type="parTrans" cxnId="{EA302AA0-28E5-41E3-85EC-AAE41B4C0BD9}">
      <dgm:prSet/>
      <dgm:spPr/>
      <dgm:t>
        <a:bodyPr/>
        <a:lstStyle/>
        <a:p>
          <a:endParaRPr lang="en-US"/>
        </a:p>
      </dgm:t>
    </dgm:pt>
    <dgm:pt modelId="{BC4A3089-22C1-46D9-9736-7268D974CEDF}" type="sibTrans" cxnId="{EA302AA0-28E5-41E3-85EC-AAE41B4C0BD9}">
      <dgm:prSet/>
      <dgm:spPr/>
      <dgm:t>
        <a:bodyPr/>
        <a:lstStyle/>
        <a:p>
          <a:endParaRPr lang="en-US"/>
        </a:p>
      </dgm:t>
    </dgm:pt>
    <dgm:pt modelId="{DF9D0462-1896-4504-B913-2A60923A0D2B}">
      <dgm:prSet/>
      <dgm:spPr/>
      <dgm:t>
        <a:bodyPr/>
        <a:lstStyle/>
        <a:p>
          <a:r>
            <a:rPr lang="en-GB" b="1" dirty="0"/>
            <a:t>Impact:</a:t>
          </a:r>
          <a:r>
            <a:rPr lang="en-GB" dirty="0"/>
            <a:t> Loss of a $370 million rocket and damage to ESA’s reputation</a:t>
          </a:r>
          <a:endParaRPr lang="en-US" dirty="0"/>
        </a:p>
      </dgm:t>
    </dgm:pt>
    <dgm:pt modelId="{FAA4EE3D-44FA-402E-AB97-363531354B9E}" type="parTrans" cxnId="{21ADE3B5-0119-4547-9D81-7341CAE1C1F7}">
      <dgm:prSet/>
      <dgm:spPr/>
      <dgm:t>
        <a:bodyPr/>
        <a:lstStyle/>
        <a:p>
          <a:endParaRPr lang="en-US"/>
        </a:p>
      </dgm:t>
    </dgm:pt>
    <dgm:pt modelId="{D057D969-2DBE-42F4-9F54-C54FC069673C}" type="sibTrans" cxnId="{21ADE3B5-0119-4547-9D81-7341CAE1C1F7}">
      <dgm:prSet/>
      <dgm:spPr/>
      <dgm:t>
        <a:bodyPr/>
        <a:lstStyle/>
        <a:p>
          <a:endParaRPr lang="en-US"/>
        </a:p>
      </dgm:t>
    </dgm:pt>
    <dgm:pt modelId="{A3BE7657-36F3-46EC-BA6E-6E5D609D65B1}" type="pres">
      <dgm:prSet presAssocID="{C3764B43-616C-47A3-8EBA-26D35748FE79}" presName="linear" presStyleCnt="0">
        <dgm:presLayoutVars>
          <dgm:animLvl val="lvl"/>
          <dgm:resizeHandles val="exact"/>
        </dgm:presLayoutVars>
      </dgm:prSet>
      <dgm:spPr/>
    </dgm:pt>
    <dgm:pt modelId="{86A94EA2-60BD-4ADC-BA83-85043C0C510B}" type="pres">
      <dgm:prSet presAssocID="{D2C73CBA-3205-4E81-979C-2B41FF66719C}" presName="parentText" presStyleLbl="node1" presStyleIdx="0" presStyleCnt="2">
        <dgm:presLayoutVars>
          <dgm:chMax val="0"/>
          <dgm:bulletEnabled val="1"/>
        </dgm:presLayoutVars>
      </dgm:prSet>
      <dgm:spPr/>
    </dgm:pt>
    <dgm:pt modelId="{6182ECE1-6819-459B-8157-76EFD6FEBE8E}" type="pres">
      <dgm:prSet presAssocID="{D2C73CBA-3205-4E81-979C-2B41FF66719C}" presName="childText" presStyleLbl="revTx" presStyleIdx="0" presStyleCnt="2">
        <dgm:presLayoutVars>
          <dgm:bulletEnabled val="1"/>
        </dgm:presLayoutVars>
      </dgm:prSet>
      <dgm:spPr/>
    </dgm:pt>
    <dgm:pt modelId="{A469E804-5E63-4F91-8D32-730ACBC6B397}" type="pres">
      <dgm:prSet presAssocID="{0569E8B1-B676-45BC-AC5B-1194E52C7ABD}" presName="parentText" presStyleLbl="node1" presStyleIdx="1" presStyleCnt="2">
        <dgm:presLayoutVars>
          <dgm:chMax val="0"/>
          <dgm:bulletEnabled val="1"/>
        </dgm:presLayoutVars>
      </dgm:prSet>
      <dgm:spPr/>
    </dgm:pt>
    <dgm:pt modelId="{5EC32124-4303-4E3A-A1D8-9C613EDCF046}" type="pres">
      <dgm:prSet presAssocID="{0569E8B1-B676-45BC-AC5B-1194E52C7ABD}" presName="childText" presStyleLbl="revTx" presStyleIdx="1" presStyleCnt="2">
        <dgm:presLayoutVars>
          <dgm:bulletEnabled val="1"/>
        </dgm:presLayoutVars>
      </dgm:prSet>
      <dgm:spPr/>
    </dgm:pt>
  </dgm:ptLst>
  <dgm:cxnLst>
    <dgm:cxn modelId="{EC92C72C-9FAF-444E-96A5-36B5C746722C}" type="presOf" srcId="{D2C73CBA-3205-4E81-979C-2B41FF66719C}" destId="{86A94EA2-60BD-4ADC-BA83-85043C0C510B}" srcOrd="0" destOrd="0" presId="urn:microsoft.com/office/officeart/2005/8/layout/vList2"/>
    <dgm:cxn modelId="{D56E9730-C797-43E7-9E1D-DB73CB5E6A1A}" type="presOf" srcId="{9A850870-C2A3-406F-9F3B-66C50C484808}" destId="{6182ECE1-6819-459B-8157-76EFD6FEBE8E}" srcOrd="0" destOrd="2" presId="urn:microsoft.com/office/officeart/2005/8/layout/vList2"/>
    <dgm:cxn modelId="{68D5AD61-B4EF-4E22-BDF5-135D62375CBC}" type="presOf" srcId="{DF9D0462-1896-4504-B913-2A60923A0D2B}" destId="{5EC32124-4303-4E3A-A1D8-9C613EDCF046}" srcOrd="0" destOrd="2" presId="urn:microsoft.com/office/officeart/2005/8/layout/vList2"/>
    <dgm:cxn modelId="{FFF43D4C-9B13-4F82-9EBF-F62BD95DB88B}" type="presOf" srcId="{9B0FB5F3-A62F-4B34-AD1F-E36879767833}" destId="{6182ECE1-6819-459B-8157-76EFD6FEBE8E}" srcOrd="0" destOrd="0" presId="urn:microsoft.com/office/officeart/2005/8/layout/vList2"/>
    <dgm:cxn modelId="{C35DE652-45DF-48D4-89A1-942D8017127D}" srcId="{D2C73CBA-3205-4E81-979C-2B41FF66719C}" destId="{9B0FB5F3-A62F-4B34-AD1F-E36879767833}" srcOrd="0" destOrd="0" parTransId="{4456FCAE-6C49-47BB-9C3C-CA4016DC11FC}" sibTransId="{86A9AF59-049B-4CA5-B738-07127CA87195}"/>
    <dgm:cxn modelId="{E1EFE080-E085-46B5-B95B-E4F816003712}" srcId="{C3764B43-616C-47A3-8EBA-26D35748FE79}" destId="{0569E8B1-B676-45BC-AC5B-1194E52C7ABD}" srcOrd="1" destOrd="0" parTransId="{25F3D77F-B4EE-48B2-A636-203A2AB499D1}" sibTransId="{6CD25FBD-0B93-4D0D-B4D0-6F6ADBB41D4C}"/>
    <dgm:cxn modelId="{3CFC9D8C-0DC7-4E14-8A50-8AA8633AD137}" type="presOf" srcId="{0569E8B1-B676-45BC-AC5B-1194E52C7ABD}" destId="{A469E804-5E63-4F91-8D32-730ACBC6B397}" srcOrd="0" destOrd="0" presId="urn:microsoft.com/office/officeart/2005/8/layout/vList2"/>
    <dgm:cxn modelId="{EA302AA0-28E5-41E3-85EC-AAE41B4C0BD9}" srcId="{0569E8B1-B676-45BC-AC5B-1194E52C7ABD}" destId="{AEC63E3C-3D5E-4F78-8BB6-5F2BC2828306}" srcOrd="1" destOrd="0" parTransId="{5523957D-7F2A-40FC-B2FA-216902AED413}" sibTransId="{BC4A3089-22C1-46D9-9736-7268D974CEDF}"/>
    <dgm:cxn modelId="{B89B0CA4-EF51-45D2-BA33-AB7C685C7A84}" type="presOf" srcId="{10FD896B-7F96-44E1-A831-954DD3920905}" destId="{5EC32124-4303-4E3A-A1D8-9C613EDCF046}" srcOrd="0" destOrd="0" presId="urn:microsoft.com/office/officeart/2005/8/layout/vList2"/>
    <dgm:cxn modelId="{A0392EB3-B6B6-49AA-BB61-14FA5C1868DA}" type="presOf" srcId="{AEC63E3C-3D5E-4F78-8BB6-5F2BC2828306}" destId="{5EC32124-4303-4E3A-A1D8-9C613EDCF046}" srcOrd="0" destOrd="1" presId="urn:microsoft.com/office/officeart/2005/8/layout/vList2"/>
    <dgm:cxn modelId="{21ADE3B5-0119-4547-9D81-7341CAE1C1F7}" srcId="{0569E8B1-B676-45BC-AC5B-1194E52C7ABD}" destId="{DF9D0462-1896-4504-B913-2A60923A0D2B}" srcOrd="2" destOrd="0" parTransId="{FAA4EE3D-44FA-402E-AB97-363531354B9E}" sibTransId="{D057D969-2DBE-42F4-9F54-C54FC069673C}"/>
    <dgm:cxn modelId="{3919DEB8-7912-468F-A493-C197CA5B12A7}" type="presOf" srcId="{C3764B43-616C-47A3-8EBA-26D35748FE79}" destId="{A3BE7657-36F3-46EC-BA6E-6E5D609D65B1}" srcOrd="0" destOrd="0" presId="urn:microsoft.com/office/officeart/2005/8/layout/vList2"/>
    <dgm:cxn modelId="{03C490C3-C735-4993-8E09-688DA5951B3B}" type="presOf" srcId="{C1948B05-33DE-4D0F-B9DD-42E645245596}" destId="{6182ECE1-6819-459B-8157-76EFD6FEBE8E}" srcOrd="0" destOrd="1" presId="urn:microsoft.com/office/officeart/2005/8/layout/vList2"/>
    <dgm:cxn modelId="{91910AC4-FBA9-42A7-A017-3C71E44772F5}" srcId="{D2C73CBA-3205-4E81-979C-2B41FF66719C}" destId="{C1948B05-33DE-4D0F-B9DD-42E645245596}" srcOrd="1" destOrd="0" parTransId="{6C17029A-320D-4B4A-8316-6E65E0F99B05}" sibTransId="{25A9ABE4-58CE-4B5D-A400-4CDB5170A686}"/>
    <dgm:cxn modelId="{9A45E7D5-82C3-42DE-8882-B9AF218B6E69}" srcId="{0569E8B1-B676-45BC-AC5B-1194E52C7ABD}" destId="{10FD896B-7F96-44E1-A831-954DD3920905}" srcOrd="0" destOrd="0" parTransId="{E298063A-19B8-4F78-8F3F-77A37998BCEB}" sibTransId="{3B445E40-48C9-4E12-AE65-3F0B8416B30E}"/>
    <dgm:cxn modelId="{A4A9A1DA-5D9B-4CD9-8E9C-A202BDAB5113}" srcId="{D2C73CBA-3205-4E81-979C-2B41FF66719C}" destId="{9A850870-C2A3-406F-9F3B-66C50C484808}" srcOrd="2" destOrd="0" parTransId="{D755DF74-8F44-46C2-A3BF-FB92C760C8EA}" sibTransId="{F67CBFDF-BE02-4290-B08A-2A538470043B}"/>
    <dgm:cxn modelId="{7D1371F3-6359-4EDF-9024-CD50BE422539}" srcId="{C3764B43-616C-47A3-8EBA-26D35748FE79}" destId="{D2C73CBA-3205-4E81-979C-2B41FF66719C}" srcOrd="0" destOrd="0" parTransId="{FB0B9AFF-7D65-4914-9E2C-843F08A9CD36}" sibTransId="{DC006ECA-F10C-4643-B6C7-4278C22D6A7D}"/>
    <dgm:cxn modelId="{9EAF22B7-7CBA-4C3F-A96E-A9F92F707C23}" type="presParOf" srcId="{A3BE7657-36F3-46EC-BA6E-6E5D609D65B1}" destId="{86A94EA2-60BD-4ADC-BA83-85043C0C510B}" srcOrd="0" destOrd="0" presId="urn:microsoft.com/office/officeart/2005/8/layout/vList2"/>
    <dgm:cxn modelId="{04F7E883-79CF-4071-A5D4-39AFC675D3D7}" type="presParOf" srcId="{A3BE7657-36F3-46EC-BA6E-6E5D609D65B1}" destId="{6182ECE1-6819-459B-8157-76EFD6FEBE8E}" srcOrd="1" destOrd="0" presId="urn:microsoft.com/office/officeart/2005/8/layout/vList2"/>
    <dgm:cxn modelId="{B7642165-A3B7-4685-9323-D981306E7C73}" type="presParOf" srcId="{A3BE7657-36F3-46EC-BA6E-6E5D609D65B1}" destId="{A469E804-5E63-4F91-8D32-730ACBC6B397}" srcOrd="2" destOrd="0" presId="urn:microsoft.com/office/officeart/2005/8/layout/vList2"/>
    <dgm:cxn modelId="{998F5183-9E13-4967-BF98-0F397FDC4FD4}" type="presParOf" srcId="{A3BE7657-36F3-46EC-BA6E-6E5D609D65B1}" destId="{5EC32124-4303-4E3A-A1D8-9C613EDCF046}"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3764B43-616C-47A3-8EBA-26D35748FE79}"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D2C73CBA-3205-4E81-979C-2B41FF66719C}">
      <dgm:prSet/>
      <dgm:spPr/>
      <dgm:t>
        <a:bodyPr/>
        <a:lstStyle/>
        <a:p>
          <a:r>
            <a:rPr lang="fr-FR" b="1" dirty="0"/>
            <a:t>Mars </a:t>
          </a:r>
          <a:r>
            <a:rPr lang="fr-FR" b="1" dirty="0" err="1"/>
            <a:t>Climate</a:t>
          </a:r>
          <a:r>
            <a:rPr lang="fr-FR" b="1" dirty="0"/>
            <a:t> Orbiter </a:t>
          </a:r>
          <a:r>
            <a:rPr lang="fr-FR" b="1" dirty="0" err="1"/>
            <a:t>Loss</a:t>
          </a:r>
          <a:r>
            <a:rPr lang="fr-FR" b="1" dirty="0"/>
            <a:t> (1999)</a:t>
          </a:r>
          <a:endParaRPr lang="en-US" dirty="0"/>
        </a:p>
      </dgm:t>
    </dgm:pt>
    <dgm:pt modelId="{FB0B9AFF-7D65-4914-9E2C-843F08A9CD36}" type="parTrans" cxnId="{7D1371F3-6359-4EDF-9024-CD50BE422539}">
      <dgm:prSet/>
      <dgm:spPr/>
      <dgm:t>
        <a:bodyPr/>
        <a:lstStyle/>
        <a:p>
          <a:endParaRPr lang="en-US"/>
        </a:p>
      </dgm:t>
    </dgm:pt>
    <dgm:pt modelId="{DC006ECA-F10C-4643-B6C7-4278C22D6A7D}" type="sibTrans" cxnId="{7D1371F3-6359-4EDF-9024-CD50BE422539}">
      <dgm:prSet/>
      <dgm:spPr/>
      <dgm:t>
        <a:bodyPr/>
        <a:lstStyle/>
        <a:p>
          <a:endParaRPr lang="en-US"/>
        </a:p>
      </dgm:t>
    </dgm:pt>
    <dgm:pt modelId="{9B0FB5F3-A62F-4B34-AD1F-E36879767833}">
      <dgm:prSet/>
      <dgm:spPr/>
      <dgm:t>
        <a:bodyPr/>
        <a:lstStyle/>
        <a:p>
          <a:r>
            <a:rPr lang="en-GB" b="1"/>
            <a:t>What happened:</a:t>
          </a:r>
          <a:r>
            <a:rPr lang="en-GB"/>
            <a:t> NASA lost a $125 million spacecraft.</a:t>
          </a:r>
          <a:endParaRPr lang="en-US" dirty="0"/>
        </a:p>
      </dgm:t>
    </dgm:pt>
    <dgm:pt modelId="{4456FCAE-6C49-47BB-9C3C-CA4016DC11FC}" type="parTrans" cxnId="{C35DE652-45DF-48D4-89A1-942D8017127D}">
      <dgm:prSet/>
      <dgm:spPr/>
      <dgm:t>
        <a:bodyPr/>
        <a:lstStyle/>
        <a:p>
          <a:endParaRPr lang="en-US"/>
        </a:p>
      </dgm:t>
    </dgm:pt>
    <dgm:pt modelId="{86A9AF59-049B-4CA5-B738-07127CA87195}" type="sibTrans" cxnId="{C35DE652-45DF-48D4-89A1-942D8017127D}">
      <dgm:prSet/>
      <dgm:spPr/>
      <dgm:t>
        <a:bodyPr/>
        <a:lstStyle/>
        <a:p>
          <a:endParaRPr lang="en-US"/>
        </a:p>
      </dgm:t>
    </dgm:pt>
    <dgm:pt modelId="{0569E8B1-B676-45BC-AC5B-1194E52C7ABD}">
      <dgm:prSet/>
      <dgm:spPr/>
      <dgm:t>
        <a:bodyPr/>
        <a:lstStyle/>
        <a:p>
          <a:r>
            <a:rPr lang="en-GB" b="1" dirty="0"/>
            <a:t>CrowdStrike Global Outage (July 2024)</a:t>
          </a:r>
          <a:endParaRPr lang="en-US" dirty="0"/>
        </a:p>
      </dgm:t>
    </dgm:pt>
    <dgm:pt modelId="{25F3D77F-B4EE-48B2-A636-203A2AB499D1}" type="parTrans" cxnId="{E1EFE080-E085-46B5-B95B-E4F816003712}">
      <dgm:prSet/>
      <dgm:spPr/>
      <dgm:t>
        <a:bodyPr/>
        <a:lstStyle/>
        <a:p>
          <a:endParaRPr lang="en-US"/>
        </a:p>
      </dgm:t>
    </dgm:pt>
    <dgm:pt modelId="{6CD25FBD-0B93-4D0D-B4D0-6F6ADBB41D4C}" type="sibTrans" cxnId="{E1EFE080-E085-46B5-B95B-E4F816003712}">
      <dgm:prSet/>
      <dgm:spPr/>
      <dgm:t>
        <a:bodyPr/>
        <a:lstStyle/>
        <a:p>
          <a:endParaRPr lang="en-US"/>
        </a:p>
      </dgm:t>
    </dgm:pt>
    <dgm:pt modelId="{10FD896B-7F96-44E1-A831-954DD3920905}">
      <dgm:prSet/>
      <dgm:spPr/>
      <dgm:t>
        <a:bodyPr/>
        <a:lstStyle/>
        <a:p>
          <a:r>
            <a:rPr lang="en-GB" b="1"/>
            <a:t>What happened: </a:t>
          </a:r>
          <a:r>
            <a:rPr lang="en-GB"/>
            <a:t>A faulty update from cybersecurity firm CrowdStrike caused widespread system crashes.</a:t>
          </a:r>
          <a:endParaRPr lang="en-US" dirty="0"/>
        </a:p>
      </dgm:t>
    </dgm:pt>
    <dgm:pt modelId="{E298063A-19B8-4F78-8F3F-77A37998BCEB}" type="parTrans" cxnId="{9A45E7D5-82C3-42DE-8882-B9AF218B6E69}">
      <dgm:prSet/>
      <dgm:spPr/>
      <dgm:t>
        <a:bodyPr/>
        <a:lstStyle/>
        <a:p>
          <a:endParaRPr lang="en-US"/>
        </a:p>
      </dgm:t>
    </dgm:pt>
    <dgm:pt modelId="{3B445E40-48C9-4E12-AE65-3F0B8416B30E}" type="sibTrans" cxnId="{9A45E7D5-82C3-42DE-8882-B9AF218B6E69}">
      <dgm:prSet/>
      <dgm:spPr/>
      <dgm:t>
        <a:bodyPr/>
        <a:lstStyle/>
        <a:p>
          <a:endParaRPr lang="en-US"/>
        </a:p>
      </dgm:t>
    </dgm:pt>
    <dgm:pt modelId="{F0371416-0BA4-4099-98C5-3ECABDC5B898}">
      <dgm:prSet/>
      <dgm:spPr/>
      <dgm:t>
        <a:bodyPr/>
        <a:lstStyle/>
        <a:p>
          <a:r>
            <a:rPr lang="en-GB" b="1"/>
            <a:t>Cause: </a:t>
          </a:r>
          <a:r>
            <a:rPr lang="en-GB"/>
            <a:t>One team used imperial units, another used metric — a software integration failure.</a:t>
          </a:r>
          <a:endParaRPr lang="en-GB" dirty="0"/>
        </a:p>
      </dgm:t>
    </dgm:pt>
    <dgm:pt modelId="{BE48D454-4897-4372-A6F2-21CA865146D6}" type="parTrans" cxnId="{3863903E-FF9E-4016-B801-A0721C30D0E1}">
      <dgm:prSet/>
      <dgm:spPr/>
      <dgm:t>
        <a:bodyPr/>
        <a:lstStyle/>
        <a:p>
          <a:endParaRPr lang="en-IN"/>
        </a:p>
      </dgm:t>
    </dgm:pt>
    <dgm:pt modelId="{F2B11A8A-A712-48BD-BC18-FB79ABDCD638}" type="sibTrans" cxnId="{3863903E-FF9E-4016-B801-A0721C30D0E1}">
      <dgm:prSet/>
      <dgm:spPr/>
      <dgm:t>
        <a:bodyPr/>
        <a:lstStyle/>
        <a:p>
          <a:endParaRPr lang="en-IN"/>
        </a:p>
      </dgm:t>
    </dgm:pt>
    <dgm:pt modelId="{2931997F-AC45-4BDA-A216-B09EF02C6D1C}">
      <dgm:prSet/>
      <dgm:spPr/>
      <dgm:t>
        <a:bodyPr/>
        <a:lstStyle/>
        <a:p>
          <a:r>
            <a:rPr lang="en-GB" b="1" dirty="0"/>
            <a:t>Impact:</a:t>
          </a:r>
          <a:r>
            <a:rPr lang="en-GB" dirty="0"/>
            <a:t> Complete mission failure due to lack of unit testing and validation.</a:t>
          </a:r>
        </a:p>
      </dgm:t>
    </dgm:pt>
    <dgm:pt modelId="{C255F632-BD32-4044-A6CC-C1DB0342DB77}" type="parTrans" cxnId="{BBC9BC1B-235F-43EC-8F23-590AA8BA68C4}">
      <dgm:prSet/>
      <dgm:spPr/>
      <dgm:t>
        <a:bodyPr/>
        <a:lstStyle/>
        <a:p>
          <a:endParaRPr lang="en-IN"/>
        </a:p>
      </dgm:t>
    </dgm:pt>
    <dgm:pt modelId="{605857A7-96C5-4639-9BF9-55BC7B4CC027}" type="sibTrans" cxnId="{BBC9BC1B-235F-43EC-8F23-590AA8BA68C4}">
      <dgm:prSet/>
      <dgm:spPr/>
      <dgm:t>
        <a:bodyPr/>
        <a:lstStyle/>
        <a:p>
          <a:endParaRPr lang="en-IN"/>
        </a:p>
      </dgm:t>
    </dgm:pt>
    <dgm:pt modelId="{6E27BA67-ADED-489C-837B-CA7B6742E033}">
      <dgm:prSet/>
      <dgm:spPr/>
      <dgm:t>
        <a:bodyPr/>
        <a:lstStyle/>
        <a:p>
          <a:r>
            <a:rPr lang="en-GB" b="1"/>
            <a:t>Cause:</a:t>
          </a:r>
          <a:r>
            <a:rPr lang="en-GB"/>
            <a:t> A bug in the validation system allowed a flawed update to be released.</a:t>
          </a:r>
          <a:endParaRPr lang="en-GB" dirty="0"/>
        </a:p>
      </dgm:t>
    </dgm:pt>
    <dgm:pt modelId="{D3A896EB-7094-4575-9120-903BFFE13517}" type="parTrans" cxnId="{46F8AB50-39EB-4C00-ABC4-B6E08EA19BAB}">
      <dgm:prSet/>
      <dgm:spPr/>
      <dgm:t>
        <a:bodyPr/>
        <a:lstStyle/>
        <a:p>
          <a:endParaRPr lang="en-IN"/>
        </a:p>
      </dgm:t>
    </dgm:pt>
    <dgm:pt modelId="{8320EE0E-8FD5-43ED-BB50-038126AE8E17}" type="sibTrans" cxnId="{46F8AB50-39EB-4C00-ABC4-B6E08EA19BAB}">
      <dgm:prSet/>
      <dgm:spPr/>
      <dgm:t>
        <a:bodyPr/>
        <a:lstStyle/>
        <a:p>
          <a:endParaRPr lang="en-IN"/>
        </a:p>
      </dgm:t>
    </dgm:pt>
    <dgm:pt modelId="{4E4CD5C2-1EA9-4A4D-9305-2AD9F07316EB}">
      <dgm:prSet/>
      <dgm:spPr/>
      <dgm:t>
        <a:bodyPr/>
        <a:lstStyle/>
        <a:p>
          <a:r>
            <a:rPr lang="en-GB" b="1" dirty="0"/>
            <a:t>Impact:</a:t>
          </a:r>
          <a:r>
            <a:rPr lang="en-GB" dirty="0"/>
            <a:t> Millions of Windows systems worldwide experienced the “Blue Screen of Death,” affecting airlines, banks, hospitals, and media outlets</a:t>
          </a:r>
          <a:endParaRPr lang="en-IN" dirty="0"/>
        </a:p>
      </dgm:t>
    </dgm:pt>
    <dgm:pt modelId="{03FE0387-17BF-40EB-867A-36828C4346D8}" type="parTrans" cxnId="{FEE56C80-6431-4C1B-8782-BE0581BD3203}">
      <dgm:prSet/>
      <dgm:spPr/>
      <dgm:t>
        <a:bodyPr/>
        <a:lstStyle/>
        <a:p>
          <a:endParaRPr lang="en-IN"/>
        </a:p>
      </dgm:t>
    </dgm:pt>
    <dgm:pt modelId="{DF476EAE-E7F1-4D11-87AB-B2D5113770DC}" type="sibTrans" cxnId="{FEE56C80-6431-4C1B-8782-BE0581BD3203}">
      <dgm:prSet/>
      <dgm:spPr/>
      <dgm:t>
        <a:bodyPr/>
        <a:lstStyle/>
        <a:p>
          <a:endParaRPr lang="en-IN"/>
        </a:p>
      </dgm:t>
    </dgm:pt>
    <dgm:pt modelId="{A3BE7657-36F3-46EC-BA6E-6E5D609D65B1}" type="pres">
      <dgm:prSet presAssocID="{C3764B43-616C-47A3-8EBA-26D35748FE79}" presName="linear" presStyleCnt="0">
        <dgm:presLayoutVars>
          <dgm:animLvl val="lvl"/>
          <dgm:resizeHandles val="exact"/>
        </dgm:presLayoutVars>
      </dgm:prSet>
      <dgm:spPr/>
    </dgm:pt>
    <dgm:pt modelId="{86A94EA2-60BD-4ADC-BA83-85043C0C510B}" type="pres">
      <dgm:prSet presAssocID="{D2C73CBA-3205-4E81-979C-2B41FF66719C}" presName="parentText" presStyleLbl="node1" presStyleIdx="0" presStyleCnt="2">
        <dgm:presLayoutVars>
          <dgm:chMax val="0"/>
          <dgm:bulletEnabled val="1"/>
        </dgm:presLayoutVars>
      </dgm:prSet>
      <dgm:spPr/>
    </dgm:pt>
    <dgm:pt modelId="{6182ECE1-6819-459B-8157-76EFD6FEBE8E}" type="pres">
      <dgm:prSet presAssocID="{D2C73CBA-3205-4E81-979C-2B41FF66719C}" presName="childText" presStyleLbl="revTx" presStyleIdx="0" presStyleCnt="2">
        <dgm:presLayoutVars>
          <dgm:bulletEnabled val="1"/>
        </dgm:presLayoutVars>
      </dgm:prSet>
      <dgm:spPr/>
    </dgm:pt>
    <dgm:pt modelId="{A469E804-5E63-4F91-8D32-730ACBC6B397}" type="pres">
      <dgm:prSet presAssocID="{0569E8B1-B676-45BC-AC5B-1194E52C7ABD}" presName="parentText" presStyleLbl="node1" presStyleIdx="1" presStyleCnt="2">
        <dgm:presLayoutVars>
          <dgm:chMax val="0"/>
          <dgm:bulletEnabled val="1"/>
        </dgm:presLayoutVars>
      </dgm:prSet>
      <dgm:spPr/>
    </dgm:pt>
    <dgm:pt modelId="{5EC32124-4303-4E3A-A1D8-9C613EDCF046}" type="pres">
      <dgm:prSet presAssocID="{0569E8B1-B676-45BC-AC5B-1194E52C7ABD}" presName="childText" presStyleLbl="revTx" presStyleIdx="1" presStyleCnt="2">
        <dgm:presLayoutVars>
          <dgm:bulletEnabled val="1"/>
        </dgm:presLayoutVars>
      </dgm:prSet>
      <dgm:spPr/>
    </dgm:pt>
  </dgm:ptLst>
  <dgm:cxnLst>
    <dgm:cxn modelId="{BBC9BC1B-235F-43EC-8F23-590AA8BA68C4}" srcId="{D2C73CBA-3205-4E81-979C-2B41FF66719C}" destId="{2931997F-AC45-4BDA-A216-B09EF02C6D1C}" srcOrd="2" destOrd="0" parTransId="{C255F632-BD32-4044-A6CC-C1DB0342DB77}" sibTransId="{605857A7-96C5-4639-9BF9-55BC7B4CC027}"/>
    <dgm:cxn modelId="{EC92C72C-9FAF-444E-96A5-36B5C746722C}" type="presOf" srcId="{D2C73CBA-3205-4E81-979C-2B41FF66719C}" destId="{86A94EA2-60BD-4ADC-BA83-85043C0C510B}" srcOrd="0" destOrd="0" presId="urn:microsoft.com/office/officeart/2005/8/layout/vList2"/>
    <dgm:cxn modelId="{3863903E-FF9E-4016-B801-A0721C30D0E1}" srcId="{D2C73CBA-3205-4E81-979C-2B41FF66719C}" destId="{F0371416-0BA4-4099-98C5-3ECABDC5B898}" srcOrd="1" destOrd="0" parTransId="{BE48D454-4897-4372-A6F2-21CA865146D6}" sibTransId="{F2B11A8A-A712-48BD-BC18-FB79ABDCD638}"/>
    <dgm:cxn modelId="{DC85AC47-9BFC-4FB7-BACC-F3DA7EA032DD}" type="presOf" srcId="{F0371416-0BA4-4099-98C5-3ECABDC5B898}" destId="{6182ECE1-6819-459B-8157-76EFD6FEBE8E}" srcOrd="0" destOrd="1" presId="urn:microsoft.com/office/officeart/2005/8/layout/vList2"/>
    <dgm:cxn modelId="{FFF43D4C-9B13-4F82-9EBF-F62BD95DB88B}" type="presOf" srcId="{9B0FB5F3-A62F-4B34-AD1F-E36879767833}" destId="{6182ECE1-6819-459B-8157-76EFD6FEBE8E}" srcOrd="0" destOrd="0" presId="urn:microsoft.com/office/officeart/2005/8/layout/vList2"/>
    <dgm:cxn modelId="{46F8AB50-39EB-4C00-ABC4-B6E08EA19BAB}" srcId="{0569E8B1-B676-45BC-AC5B-1194E52C7ABD}" destId="{6E27BA67-ADED-489C-837B-CA7B6742E033}" srcOrd="1" destOrd="0" parTransId="{D3A896EB-7094-4575-9120-903BFFE13517}" sibTransId="{8320EE0E-8FD5-43ED-BB50-038126AE8E17}"/>
    <dgm:cxn modelId="{C35DE652-45DF-48D4-89A1-942D8017127D}" srcId="{D2C73CBA-3205-4E81-979C-2B41FF66719C}" destId="{9B0FB5F3-A62F-4B34-AD1F-E36879767833}" srcOrd="0" destOrd="0" parTransId="{4456FCAE-6C49-47BB-9C3C-CA4016DC11FC}" sibTransId="{86A9AF59-049B-4CA5-B738-07127CA87195}"/>
    <dgm:cxn modelId="{EE198477-5816-44A5-8BAB-4A8731AE1246}" type="presOf" srcId="{6E27BA67-ADED-489C-837B-CA7B6742E033}" destId="{5EC32124-4303-4E3A-A1D8-9C613EDCF046}" srcOrd="0" destOrd="1" presId="urn:microsoft.com/office/officeart/2005/8/layout/vList2"/>
    <dgm:cxn modelId="{FEE56C80-6431-4C1B-8782-BE0581BD3203}" srcId="{0569E8B1-B676-45BC-AC5B-1194E52C7ABD}" destId="{4E4CD5C2-1EA9-4A4D-9305-2AD9F07316EB}" srcOrd="2" destOrd="0" parTransId="{03FE0387-17BF-40EB-867A-36828C4346D8}" sibTransId="{DF476EAE-E7F1-4D11-87AB-B2D5113770DC}"/>
    <dgm:cxn modelId="{E1EFE080-E085-46B5-B95B-E4F816003712}" srcId="{C3764B43-616C-47A3-8EBA-26D35748FE79}" destId="{0569E8B1-B676-45BC-AC5B-1194E52C7ABD}" srcOrd="1" destOrd="0" parTransId="{25F3D77F-B4EE-48B2-A636-203A2AB499D1}" sibTransId="{6CD25FBD-0B93-4D0D-B4D0-6F6ADBB41D4C}"/>
    <dgm:cxn modelId="{3CFC9D8C-0DC7-4E14-8A50-8AA8633AD137}" type="presOf" srcId="{0569E8B1-B676-45BC-AC5B-1194E52C7ABD}" destId="{A469E804-5E63-4F91-8D32-730ACBC6B397}" srcOrd="0" destOrd="0" presId="urn:microsoft.com/office/officeart/2005/8/layout/vList2"/>
    <dgm:cxn modelId="{B89B0CA4-EF51-45D2-BA33-AB7C685C7A84}" type="presOf" srcId="{10FD896B-7F96-44E1-A831-954DD3920905}" destId="{5EC32124-4303-4E3A-A1D8-9C613EDCF046}" srcOrd="0" destOrd="0" presId="urn:microsoft.com/office/officeart/2005/8/layout/vList2"/>
    <dgm:cxn modelId="{3919DEB8-7912-468F-A493-C197CA5B12A7}" type="presOf" srcId="{C3764B43-616C-47A3-8EBA-26D35748FE79}" destId="{A3BE7657-36F3-46EC-BA6E-6E5D609D65B1}" srcOrd="0" destOrd="0" presId="urn:microsoft.com/office/officeart/2005/8/layout/vList2"/>
    <dgm:cxn modelId="{F3D765BA-3D8E-4183-B190-81E59FA9E5D1}" type="presOf" srcId="{4E4CD5C2-1EA9-4A4D-9305-2AD9F07316EB}" destId="{5EC32124-4303-4E3A-A1D8-9C613EDCF046}" srcOrd="0" destOrd="2" presId="urn:microsoft.com/office/officeart/2005/8/layout/vList2"/>
    <dgm:cxn modelId="{4EF816CE-4D08-435F-A829-1DA3D747174C}" type="presOf" srcId="{2931997F-AC45-4BDA-A216-B09EF02C6D1C}" destId="{6182ECE1-6819-459B-8157-76EFD6FEBE8E}" srcOrd="0" destOrd="2" presId="urn:microsoft.com/office/officeart/2005/8/layout/vList2"/>
    <dgm:cxn modelId="{9A45E7D5-82C3-42DE-8882-B9AF218B6E69}" srcId="{0569E8B1-B676-45BC-AC5B-1194E52C7ABD}" destId="{10FD896B-7F96-44E1-A831-954DD3920905}" srcOrd="0" destOrd="0" parTransId="{E298063A-19B8-4F78-8F3F-77A37998BCEB}" sibTransId="{3B445E40-48C9-4E12-AE65-3F0B8416B30E}"/>
    <dgm:cxn modelId="{7D1371F3-6359-4EDF-9024-CD50BE422539}" srcId="{C3764B43-616C-47A3-8EBA-26D35748FE79}" destId="{D2C73CBA-3205-4E81-979C-2B41FF66719C}" srcOrd="0" destOrd="0" parTransId="{FB0B9AFF-7D65-4914-9E2C-843F08A9CD36}" sibTransId="{DC006ECA-F10C-4643-B6C7-4278C22D6A7D}"/>
    <dgm:cxn modelId="{9EAF22B7-7CBA-4C3F-A96E-A9F92F707C23}" type="presParOf" srcId="{A3BE7657-36F3-46EC-BA6E-6E5D609D65B1}" destId="{86A94EA2-60BD-4ADC-BA83-85043C0C510B}" srcOrd="0" destOrd="0" presId="urn:microsoft.com/office/officeart/2005/8/layout/vList2"/>
    <dgm:cxn modelId="{04F7E883-79CF-4071-A5D4-39AFC675D3D7}" type="presParOf" srcId="{A3BE7657-36F3-46EC-BA6E-6E5D609D65B1}" destId="{6182ECE1-6819-459B-8157-76EFD6FEBE8E}" srcOrd="1" destOrd="0" presId="urn:microsoft.com/office/officeart/2005/8/layout/vList2"/>
    <dgm:cxn modelId="{B7642165-A3B7-4685-9323-D981306E7C73}" type="presParOf" srcId="{A3BE7657-36F3-46EC-BA6E-6E5D609D65B1}" destId="{A469E804-5E63-4F91-8D32-730ACBC6B397}" srcOrd="2" destOrd="0" presId="urn:microsoft.com/office/officeart/2005/8/layout/vList2"/>
    <dgm:cxn modelId="{998F5183-9E13-4967-BF98-0F397FDC4FD4}" type="presParOf" srcId="{A3BE7657-36F3-46EC-BA6E-6E5D609D65B1}" destId="{5EC32124-4303-4E3A-A1D8-9C613EDCF046}"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C3764B43-616C-47A3-8EBA-26D35748FE79}"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D2C73CBA-3205-4E81-979C-2B41FF66719C}">
      <dgm:prSet/>
      <dgm:spPr/>
      <dgm:t>
        <a:bodyPr/>
        <a:lstStyle/>
        <a:p>
          <a:r>
            <a:rPr lang="en-IN" b="1" dirty="0"/>
            <a:t>Toyota Unintended Acceleration (2009–2011)</a:t>
          </a:r>
          <a:endParaRPr lang="en-US" b="1" dirty="0"/>
        </a:p>
      </dgm:t>
    </dgm:pt>
    <dgm:pt modelId="{FB0B9AFF-7D65-4914-9E2C-843F08A9CD36}" type="parTrans" cxnId="{7D1371F3-6359-4EDF-9024-CD50BE422539}">
      <dgm:prSet/>
      <dgm:spPr/>
      <dgm:t>
        <a:bodyPr/>
        <a:lstStyle/>
        <a:p>
          <a:endParaRPr lang="en-US"/>
        </a:p>
      </dgm:t>
    </dgm:pt>
    <dgm:pt modelId="{DC006ECA-F10C-4643-B6C7-4278C22D6A7D}" type="sibTrans" cxnId="{7D1371F3-6359-4EDF-9024-CD50BE422539}">
      <dgm:prSet/>
      <dgm:spPr/>
      <dgm:t>
        <a:bodyPr/>
        <a:lstStyle/>
        <a:p>
          <a:endParaRPr lang="en-US"/>
        </a:p>
      </dgm:t>
    </dgm:pt>
    <dgm:pt modelId="{9B0FB5F3-A62F-4B34-AD1F-E36879767833}">
      <dgm:prSet/>
      <dgm:spPr/>
      <dgm:t>
        <a:bodyPr/>
        <a:lstStyle/>
        <a:p>
          <a:r>
            <a:rPr lang="en-GB" b="1"/>
            <a:t>What happened:</a:t>
          </a:r>
          <a:r>
            <a:rPr lang="en-GB"/>
            <a:t> Vehicles accelerated without driver input, causing crashes.</a:t>
          </a:r>
          <a:endParaRPr lang="en-US" dirty="0"/>
        </a:p>
      </dgm:t>
    </dgm:pt>
    <dgm:pt modelId="{4456FCAE-6C49-47BB-9C3C-CA4016DC11FC}" type="parTrans" cxnId="{C35DE652-45DF-48D4-89A1-942D8017127D}">
      <dgm:prSet/>
      <dgm:spPr/>
      <dgm:t>
        <a:bodyPr/>
        <a:lstStyle/>
        <a:p>
          <a:endParaRPr lang="en-US"/>
        </a:p>
      </dgm:t>
    </dgm:pt>
    <dgm:pt modelId="{86A9AF59-049B-4CA5-B738-07127CA87195}" type="sibTrans" cxnId="{C35DE652-45DF-48D4-89A1-942D8017127D}">
      <dgm:prSet/>
      <dgm:spPr/>
      <dgm:t>
        <a:bodyPr/>
        <a:lstStyle/>
        <a:p>
          <a:endParaRPr lang="en-US"/>
        </a:p>
      </dgm:t>
    </dgm:pt>
    <dgm:pt modelId="{0569E8B1-B676-45BC-AC5B-1194E52C7ABD}">
      <dgm:prSet/>
      <dgm:spPr/>
      <dgm:t>
        <a:bodyPr/>
        <a:lstStyle/>
        <a:p>
          <a:r>
            <a:rPr lang="en-IN" b="1" dirty="0"/>
            <a:t>Microsoft Azure Outage (2024)</a:t>
          </a:r>
          <a:endParaRPr lang="en-US" dirty="0"/>
        </a:p>
      </dgm:t>
    </dgm:pt>
    <dgm:pt modelId="{25F3D77F-B4EE-48B2-A636-203A2AB499D1}" type="parTrans" cxnId="{E1EFE080-E085-46B5-B95B-E4F816003712}">
      <dgm:prSet/>
      <dgm:spPr/>
      <dgm:t>
        <a:bodyPr/>
        <a:lstStyle/>
        <a:p>
          <a:endParaRPr lang="en-US"/>
        </a:p>
      </dgm:t>
    </dgm:pt>
    <dgm:pt modelId="{6CD25FBD-0B93-4D0D-B4D0-6F6ADBB41D4C}" type="sibTrans" cxnId="{E1EFE080-E085-46B5-B95B-E4F816003712}">
      <dgm:prSet/>
      <dgm:spPr/>
      <dgm:t>
        <a:bodyPr/>
        <a:lstStyle/>
        <a:p>
          <a:endParaRPr lang="en-US"/>
        </a:p>
      </dgm:t>
    </dgm:pt>
    <dgm:pt modelId="{10FD896B-7F96-44E1-A831-954DD3920905}">
      <dgm:prSet/>
      <dgm:spPr/>
      <dgm:t>
        <a:bodyPr/>
        <a:lstStyle/>
        <a:p>
          <a:r>
            <a:rPr lang="en-GB" b="1" dirty="0"/>
            <a:t>What happened:</a:t>
          </a:r>
          <a:r>
            <a:rPr lang="en-GB" dirty="0"/>
            <a:t> A misconfigured update caused a major Azure service disruption.</a:t>
          </a:r>
          <a:endParaRPr lang="en-US" dirty="0"/>
        </a:p>
      </dgm:t>
    </dgm:pt>
    <dgm:pt modelId="{E298063A-19B8-4F78-8F3F-77A37998BCEB}" type="parTrans" cxnId="{9A45E7D5-82C3-42DE-8882-B9AF218B6E69}">
      <dgm:prSet/>
      <dgm:spPr/>
      <dgm:t>
        <a:bodyPr/>
        <a:lstStyle/>
        <a:p>
          <a:endParaRPr lang="en-US"/>
        </a:p>
      </dgm:t>
    </dgm:pt>
    <dgm:pt modelId="{3B445E40-48C9-4E12-AE65-3F0B8416B30E}" type="sibTrans" cxnId="{9A45E7D5-82C3-42DE-8882-B9AF218B6E69}">
      <dgm:prSet/>
      <dgm:spPr/>
      <dgm:t>
        <a:bodyPr/>
        <a:lstStyle/>
        <a:p>
          <a:endParaRPr lang="en-US"/>
        </a:p>
      </dgm:t>
    </dgm:pt>
    <dgm:pt modelId="{547BF603-E985-4AA2-A611-CBBA18E47AD8}">
      <dgm:prSet/>
      <dgm:spPr/>
      <dgm:t>
        <a:bodyPr/>
        <a:lstStyle/>
        <a:p>
          <a:pPr>
            <a:buFont typeface="Arial" panose="020B0604020202020204" pitchFamily="34" charset="0"/>
            <a:buChar char="•"/>
          </a:pPr>
          <a:r>
            <a:rPr lang="en-GB" b="1" dirty="0"/>
            <a:t>Cause:</a:t>
          </a:r>
          <a:r>
            <a:rPr lang="en-GB" dirty="0"/>
            <a:t> Software flaws in the electronic throttle control system.</a:t>
          </a:r>
        </a:p>
      </dgm:t>
    </dgm:pt>
    <dgm:pt modelId="{7FBE7BC5-4DF4-4296-8405-FC5BE56AC613}" type="parTrans" cxnId="{43C03336-39CB-4C76-AF3B-4DCA7F74B852}">
      <dgm:prSet/>
      <dgm:spPr/>
      <dgm:t>
        <a:bodyPr/>
        <a:lstStyle/>
        <a:p>
          <a:endParaRPr lang="en-IN"/>
        </a:p>
      </dgm:t>
    </dgm:pt>
    <dgm:pt modelId="{3D55377F-99B5-44DE-839C-89AC43D7D2D5}" type="sibTrans" cxnId="{43C03336-39CB-4C76-AF3B-4DCA7F74B852}">
      <dgm:prSet/>
      <dgm:spPr/>
      <dgm:t>
        <a:bodyPr/>
        <a:lstStyle/>
        <a:p>
          <a:endParaRPr lang="en-IN"/>
        </a:p>
      </dgm:t>
    </dgm:pt>
    <dgm:pt modelId="{D0FB31AC-6215-4D41-8F42-69EE5B1C222B}">
      <dgm:prSet/>
      <dgm:spPr/>
      <dgm:t>
        <a:bodyPr/>
        <a:lstStyle/>
        <a:p>
          <a:pPr>
            <a:buFont typeface="Arial" panose="020B0604020202020204" pitchFamily="34" charset="0"/>
            <a:buChar char="•"/>
          </a:pPr>
          <a:r>
            <a:rPr lang="en-GB" b="1" dirty="0"/>
            <a:t>Impact:</a:t>
          </a:r>
          <a:r>
            <a:rPr lang="en-GB" dirty="0"/>
            <a:t> Over 90 deaths reported; Toyota paid $1.2 billion in settlements.</a:t>
          </a:r>
        </a:p>
      </dgm:t>
    </dgm:pt>
    <dgm:pt modelId="{395FBF8E-F017-4B9B-9B97-B96EED6FA486}" type="parTrans" cxnId="{5A1A3758-433E-410C-A7E7-D6A38D6C1CBC}">
      <dgm:prSet/>
      <dgm:spPr/>
      <dgm:t>
        <a:bodyPr/>
        <a:lstStyle/>
        <a:p>
          <a:endParaRPr lang="en-IN"/>
        </a:p>
      </dgm:t>
    </dgm:pt>
    <dgm:pt modelId="{31CA951D-2C2B-49F2-8737-53214DEA6453}" type="sibTrans" cxnId="{5A1A3758-433E-410C-A7E7-D6A38D6C1CBC}">
      <dgm:prSet/>
      <dgm:spPr/>
      <dgm:t>
        <a:bodyPr/>
        <a:lstStyle/>
        <a:p>
          <a:endParaRPr lang="en-IN"/>
        </a:p>
      </dgm:t>
    </dgm:pt>
    <dgm:pt modelId="{613FE38B-633B-4997-A021-B6D383901827}">
      <dgm:prSet/>
      <dgm:spPr/>
      <dgm:t>
        <a:bodyPr/>
        <a:lstStyle/>
        <a:p>
          <a:pPr>
            <a:buFont typeface="Arial" panose="020B0604020202020204" pitchFamily="34" charset="0"/>
            <a:buChar char="•"/>
          </a:pPr>
          <a:r>
            <a:rPr lang="en-GB" b="1" dirty="0"/>
            <a:t>Cause:</a:t>
          </a:r>
          <a:r>
            <a:rPr lang="en-GB" dirty="0"/>
            <a:t> Lack of rollback testing and poor deployment validation.</a:t>
          </a:r>
        </a:p>
      </dgm:t>
    </dgm:pt>
    <dgm:pt modelId="{B8D1964D-C5B8-40D7-8704-7FBEEE08037A}" type="parTrans" cxnId="{D791B362-237B-43AF-B3F4-9AB7DC3152C0}">
      <dgm:prSet/>
      <dgm:spPr/>
      <dgm:t>
        <a:bodyPr/>
        <a:lstStyle/>
        <a:p>
          <a:endParaRPr lang="en-IN"/>
        </a:p>
      </dgm:t>
    </dgm:pt>
    <dgm:pt modelId="{37F21BB3-7905-4C5C-9C8C-6852C1B7BDD0}" type="sibTrans" cxnId="{D791B362-237B-43AF-B3F4-9AB7DC3152C0}">
      <dgm:prSet/>
      <dgm:spPr/>
      <dgm:t>
        <a:bodyPr/>
        <a:lstStyle/>
        <a:p>
          <a:endParaRPr lang="en-IN"/>
        </a:p>
      </dgm:t>
    </dgm:pt>
    <dgm:pt modelId="{DD8F6C93-A9A3-40C7-8DCA-35F7D08FD4E8}">
      <dgm:prSet/>
      <dgm:spPr/>
      <dgm:t>
        <a:bodyPr/>
        <a:lstStyle/>
        <a:p>
          <a:pPr>
            <a:buFont typeface="Arial" panose="020B0604020202020204" pitchFamily="34" charset="0"/>
            <a:buChar char="•"/>
          </a:pPr>
          <a:r>
            <a:rPr lang="en-GB" b="1" dirty="0"/>
            <a:t>Impact:</a:t>
          </a:r>
          <a:r>
            <a:rPr lang="en-GB" dirty="0"/>
            <a:t> Downtime for thousands of businesses relying on cloud infrastructure.</a:t>
          </a:r>
        </a:p>
      </dgm:t>
    </dgm:pt>
    <dgm:pt modelId="{DDBFF111-FD55-4571-A663-1B464FFF57C4}" type="parTrans" cxnId="{06A0B619-7C5B-47F9-9E52-9904BE45C419}">
      <dgm:prSet/>
      <dgm:spPr/>
      <dgm:t>
        <a:bodyPr/>
        <a:lstStyle/>
        <a:p>
          <a:endParaRPr lang="en-IN"/>
        </a:p>
      </dgm:t>
    </dgm:pt>
    <dgm:pt modelId="{4FD7AF0D-BEEB-47AD-B754-912F4A837E7D}" type="sibTrans" cxnId="{06A0B619-7C5B-47F9-9E52-9904BE45C419}">
      <dgm:prSet/>
      <dgm:spPr/>
      <dgm:t>
        <a:bodyPr/>
        <a:lstStyle/>
        <a:p>
          <a:endParaRPr lang="en-IN"/>
        </a:p>
      </dgm:t>
    </dgm:pt>
    <dgm:pt modelId="{A3BE7657-36F3-46EC-BA6E-6E5D609D65B1}" type="pres">
      <dgm:prSet presAssocID="{C3764B43-616C-47A3-8EBA-26D35748FE79}" presName="linear" presStyleCnt="0">
        <dgm:presLayoutVars>
          <dgm:animLvl val="lvl"/>
          <dgm:resizeHandles val="exact"/>
        </dgm:presLayoutVars>
      </dgm:prSet>
      <dgm:spPr/>
    </dgm:pt>
    <dgm:pt modelId="{86A94EA2-60BD-4ADC-BA83-85043C0C510B}" type="pres">
      <dgm:prSet presAssocID="{D2C73CBA-3205-4E81-979C-2B41FF66719C}" presName="parentText" presStyleLbl="node1" presStyleIdx="0" presStyleCnt="2">
        <dgm:presLayoutVars>
          <dgm:chMax val="0"/>
          <dgm:bulletEnabled val="1"/>
        </dgm:presLayoutVars>
      </dgm:prSet>
      <dgm:spPr/>
    </dgm:pt>
    <dgm:pt modelId="{6182ECE1-6819-459B-8157-76EFD6FEBE8E}" type="pres">
      <dgm:prSet presAssocID="{D2C73CBA-3205-4E81-979C-2B41FF66719C}" presName="childText" presStyleLbl="revTx" presStyleIdx="0" presStyleCnt="2">
        <dgm:presLayoutVars>
          <dgm:bulletEnabled val="1"/>
        </dgm:presLayoutVars>
      </dgm:prSet>
      <dgm:spPr/>
    </dgm:pt>
    <dgm:pt modelId="{A469E804-5E63-4F91-8D32-730ACBC6B397}" type="pres">
      <dgm:prSet presAssocID="{0569E8B1-B676-45BC-AC5B-1194E52C7ABD}" presName="parentText" presStyleLbl="node1" presStyleIdx="1" presStyleCnt="2">
        <dgm:presLayoutVars>
          <dgm:chMax val="0"/>
          <dgm:bulletEnabled val="1"/>
        </dgm:presLayoutVars>
      </dgm:prSet>
      <dgm:spPr/>
    </dgm:pt>
    <dgm:pt modelId="{5EC32124-4303-4E3A-A1D8-9C613EDCF046}" type="pres">
      <dgm:prSet presAssocID="{0569E8B1-B676-45BC-AC5B-1194E52C7ABD}" presName="childText" presStyleLbl="revTx" presStyleIdx="1" presStyleCnt="2">
        <dgm:presLayoutVars>
          <dgm:bulletEnabled val="1"/>
        </dgm:presLayoutVars>
      </dgm:prSet>
      <dgm:spPr/>
    </dgm:pt>
  </dgm:ptLst>
  <dgm:cxnLst>
    <dgm:cxn modelId="{06A0B619-7C5B-47F9-9E52-9904BE45C419}" srcId="{0569E8B1-B676-45BC-AC5B-1194E52C7ABD}" destId="{DD8F6C93-A9A3-40C7-8DCA-35F7D08FD4E8}" srcOrd="2" destOrd="0" parTransId="{DDBFF111-FD55-4571-A663-1B464FFF57C4}" sibTransId="{4FD7AF0D-BEEB-47AD-B754-912F4A837E7D}"/>
    <dgm:cxn modelId="{EC92C72C-9FAF-444E-96A5-36B5C746722C}" type="presOf" srcId="{D2C73CBA-3205-4E81-979C-2B41FF66719C}" destId="{86A94EA2-60BD-4ADC-BA83-85043C0C510B}" srcOrd="0" destOrd="0" presId="urn:microsoft.com/office/officeart/2005/8/layout/vList2"/>
    <dgm:cxn modelId="{43C03336-39CB-4C76-AF3B-4DCA7F74B852}" srcId="{D2C73CBA-3205-4E81-979C-2B41FF66719C}" destId="{547BF603-E985-4AA2-A611-CBBA18E47AD8}" srcOrd="1" destOrd="0" parTransId="{7FBE7BC5-4DF4-4296-8405-FC5BE56AC613}" sibTransId="{3D55377F-99B5-44DE-839C-89AC43D7D2D5}"/>
    <dgm:cxn modelId="{D791B362-237B-43AF-B3F4-9AB7DC3152C0}" srcId="{0569E8B1-B676-45BC-AC5B-1194E52C7ABD}" destId="{613FE38B-633B-4997-A021-B6D383901827}" srcOrd="1" destOrd="0" parTransId="{B8D1964D-C5B8-40D7-8704-7FBEEE08037A}" sibTransId="{37F21BB3-7905-4C5C-9C8C-6852C1B7BDD0}"/>
    <dgm:cxn modelId="{6A99AC66-19E6-41ED-86FB-1D9850760029}" type="presOf" srcId="{613FE38B-633B-4997-A021-B6D383901827}" destId="{5EC32124-4303-4E3A-A1D8-9C613EDCF046}" srcOrd="0" destOrd="1" presId="urn:microsoft.com/office/officeart/2005/8/layout/vList2"/>
    <dgm:cxn modelId="{FFF43D4C-9B13-4F82-9EBF-F62BD95DB88B}" type="presOf" srcId="{9B0FB5F3-A62F-4B34-AD1F-E36879767833}" destId="{6182ECE1-6819-459B-8157-76EFD6FEBE8E}" srcOrd="0" destOrd="0" presId="urn:microsoft.com/office/officeart/2005/8/layout/vList2"/>
    <dgm:cxn modelId="{C35DE652-45DF-48D4-89A1-942D8017127D}" srcId="{D2C73CBA-3205-4E81-979C-2B41FF66719C}" destId="{9B0FB5F3-A62F-4B34-AD1F-E36879767833}" srcOrd="0" destOrd="0" parTransId="{4456FCAE-6C49-47BB-9C3C-CA4016DC11FC}" sibTransId="{86A9AF59-049B-4CA5-B738-07127CA87195}"/>
    <dgm:cxn modelId="{83238777-4BBE-4EC4-B831-1EBF8AAB5252}" type="presOf" srcId="{D0FB31AC-6215-4D41-8F42-69EE5B1C222B}" destId="{6182ECE1-6819-459B-8157-76EFD6FEBE8E}" srcOrd="0" destOrd="2" presId="urn:microsoft.com/office/officeart/2005/8/layout/vList2"/>
    <dgm:cxn modelId="{5A1A3758-433E-410C-A7E7-D6A38D6C1CBC}" srcId="{D2C73CBA-3205-4E81-979C-2B41FF66719C}" destId="{D0FB31AC-6215-4D41-8F42-69EE5B1C222B}" srcOrd="2" destOrd="0" parTransId="{395FBF8E-F017-4B9B-9B97-B96EED6FA486}" sibTransId="{31CA951D-2C2B-49F2-8737-53214DEA6453}"/>
    <dgm:cxn modelId="{E1EFE080-E085-46B5-B95B-E4F816003712}" srcId="{C3764B43-616C-47A3-8EBA-26D35748FE79}" destId="{0569E8B1-B676-45BC-AC5B-1194E52C7ABD}" srcOrd="1" destOrd="0" parTransId="{25F3D77F-B4EE-48B2-A636-203A2AB499D1}" sibTransId="{6CD25FBD-0B93-4D0D-B4D0-6F6ADBB41D4C}"/>
    <dgm:cxn modelId="{3CFC9D8C-0DC7-4E14-8A50-8AA8633AD137}" type="presOf" srcId="{0569E8B1-B676-45BC-AC5B-1194E52C7ABD}" destId="{A469E804-5E63-4F91-8D32-730ACBC6B397}" srcOrd="0" destOrd="0" presId="urn:microsoft.com/office/officeart/2005/8/layout/vList2"/>
    <dgm:cxn modelId="{B7BB8F90-EC4B-453E-94FB-92102015FB0E}" type="presOf" srcId="{DD8F6C93-A9A3-40C7-8DCA-35F7D08FD4E8}" destId="{5EC32124-4303-4E3A-A1D8-9C613EDCF046}" srcOrd="0" destOrd="2" presId="urn:microsoft.com/office/officeart/2005/8/layout/vList2"/>
    <dgm:cxn modelId="{B89B0CA4-EF51-45D2-BA33-AB7C685C7A84}" type="presOf" srcId="{10FD896B-7F96-44E1-A831-954DD3920905}" destId="{5EC32124-4303-4E3A-A1D8-9C613EDCF046}" srcOrd="0" destOrd="0" presId="urn:microsoft.com/office/officeart/2005/8/layout/vList2"/>
    <dgm:cxn modelId="{3919DEB8-7912-468F-A493-C197CA5B12A7}" type="presOf" srcId="{C3764B43-616C-47A3-8EBA-26D35748FE79}" destId="{A3BE7657-36F3-46EC-BA6E-6E5D609D65B1}" srcOrd="0" destOrd="0" presId="urn:microsoft.com/office/officeart/2005/8/layout/vList2"/>
    <dgm:cxn modelId="{FBB3A1C7-8A7A-40A5-AE0B-0D6EEF9FB68B}" type="presOf" srcId="{547BF603-E985-4AA2-A611-CBBA18E47AD8}" destId="{6182ECE1-6819-459B-8157-76EFD6FEBE8E}" srcOrd="0" destOrd="1" presId="urn:microsoft.com/office/officeart/2005/8/layout/vList2"/>
    <dgm:cxn modelId="{9A45E7D5-82C3-42DE-8882-B9AF218B6E69}" srcId="{0569E8B1-B676-45BC-AC5B-1194E52C7ABD}" destId="{10FD896B-7F96-44E1-A831-954DD3920905}" srcOrd="0" destOrd="0" parTransId="{E298063A-19B8-4F78-8F3F-77A37998BCEB}" sibTransId="{3B445E40-48C9-4E12-AE65-3F0B8416B30E}"/>
    <dgm:cxn modelId="{7D1371F3-6359-4EDF-9024-CD50BE422539}" srcId="{C3764B43-616C-47A3-8EBA-26D35748FE79}" destId="{D2C73CBA-3205-4E81-979C-2B41FF66719C}" srcOrd="0" destOrd="0" parTransId="{FB0B9AFF-7D65-4914-9E2C-843F08A9CD36}" sibTransId="{DC006ECA-F10C-4643-B6C7-4278C22D6A7D}"/>
    <dgm:cxn modelId="{9EAF22B7-7CBA-4C3F-A96E-A9F92F707C23}" type="presParOf" srcId="{A3BE7657-36F3-46EC-BA6E-6E5D609D65B1}" destId="{86A94EA2-60BD-4ADC-BA83-85043C0C510B}" srcOrd="0" destOrd="0" presId="urn:microsoft.com/office/officeart/2005/8/layout/vList2"/>
    <dgm:cxn modelId="{04F7E883-79CF-4071-A5D4-39AFC675D3D7}" type="presParOf" srcId="{A3BE7657-36F3-46EC-BA6E-6E5D609D65B1}" destId="{6182ECE1-6819-459B-8157-76EFD6FEBE8E}" srcOrd="1" destOrd="0" presId="urn:microsoft.com/office/officeart/2005/8/layout/vList2"/>
    <dgm:cxn modelId="{B7642165-A3B7-4685-9323-D981306E7C73}" type="presParOf" srcId="{A3BE7657-36F3-46EC-BA6E-6E5D609D65B1}" destId="{A469E804-5E63-4F91-8D32-730ACBC6B397}" srcOrd="2" destOrd="0" presId="urn:microsoft.com/office/officeart/2005/8/layout/vList2"/>
    <dgm:cxn modelId="{998F5183-9E13-4967-BF98-0F397FDC4FD4}" type="presParOf" srcId="{A3BE7657-36F3-46EC-BA6E-6E5D609D65B1}" destId="{5EC32124-4303-4E3A-A1D8-9C613EDCF046}"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A149CB54-C288-4B7A-8F32-1AC70F9BC983}"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FF07A620-A83F-43B6-974A-F0F2AE96E155}">
      <dgm:prSet/>
      <dgm:spPr/>
      <dgm:t>
        <a:bodyPr/>
        <a:lstStyle/>
        <a:p>
          <a:r>
            <a:rPr lang="en-GB"/>
            <a:t>Capability and reliability of s/w product. ​</a:t>
          </a:r>
          <a:endParaRPr lang="en-US"/>
        </a:p>
      </dgm:t>
    </dgm:pt>
    <dgm:pt modelId="{0038CB8C-2AD1-43C8-AE69-C89CDB04DBD1}" type="parTrans" cxnId="{046E525A-AA10-44C1-8D7C-118C1FDE50C9}">
      <dgm:prSet/>
      <dgm:spPr/>
      <dgm:t>
        <a:bodyPr/>
        <a:lstStyle/>
        <a:p>
          <a:endParaRPr lang="en-US"/>
        </a:p>
      </dgm:t>
    </dgm:pt>
    <dgm:pt modelId="{F7DAFCF1-B762-473D-87FE-4DC4D7ABD5F8}" type="sibTrans" cxnId="{046E525A-AA10-44C1-8D7C-118C1FDE50C9}">
      <dgm:prSet/>
      <dgm:spPr/>
      <dgm:t>
        <a:bodyPr/>
        <a:lstStyle/>
        <a:p>
          <a:endParaRPr lang="en-US"/>
        </a:p>
      </dgm:t>
    </dgm:pt>
    <dgm:pt modelId="{1E680D1A-7254-4646-86DD-F62BB1A26AF3}">
      <dgm:prSet/>
      <dgm:spPr/>
      <dgm:t>
        <a:bodyPr/>
        <a:lstStyle/>
        <a:p>
          <a:r>
            <a:rPr lang="en-GB"/>
            <a:t>States how well the requirement are met</a:t>
          </a:r>
          <a:endParaRPr lang="en-US"/>
        </a:p>
      </dgm:t>
    </dgm:pt>
    <dgm:pt modelId="{0CB178CC-1F6D-4A77-88C4-3DF77AB2B1F0}" type="parTrans" cxnId="{023DC286-505A-474D-BB75-68F423517412}">
      <dgm:prSet/>
      <dgm:spPr/>
      <dgm:t>
        <a:bodyPr/>
        <a:lstStyle/>
        <a:p>
          <a:endParaRPr lang="en-US"/>
        </a:p>
      </dgm:t>
    </dgm:pt>
    <dgm:pt modelId="{74AF13F5-4AEC-40F8-95A8-C6ECD766EEE1}" type="sibTrans" cxnId="{023DC286-505A-474D-BB75-68F423517412}">
      <dgm:prSet/>
      <dgm:spPr/>
      <dgm:t>
        <a:bodyPr/>
        <a:lstStyle/>
        <a:p>
          <a:endParaRPr lang="en-US"/>
        </a:p>
      </dgm:t>
    </dgm:pt>
    <dgm:pt modelId="{10D622A3-8DC3-42CC-8412-20570455BB77}">
      <dgm:prSet/>
      <dgm:spPr/>
      <dgm:t>
        <a:bodyPr/>
        <a:lstStyle/>
        <a:p>
          <a:r>
            <a:rPr lang="en-GB" b="1"/>
            <a:t>Functional Quality: </a:t>
          </a:r>
          <a:r>
            <a:rPr lang="en-GB"/>
            <a:t>Measures how well the software performs its intended functions. Example: Does a banking app correctly process transactions?</a:t>
          </a:r>
          <a:endParaRPr lang="en-US"/>
        </a:p>
      </dgm:t>
    </dgm:pt>
    <dgm:pt modelId="{26EB4DE7-4D3F-4B5A-8854-A2321D41C7E0}" type="parTrans" cxnId="{B2EC4B4A-5787-4B6D-99EE-B4ACB5428B8E}">
      <dgm:prSet/>
      <dgm:spPr/>
      <dgm:t>
        <a:bodyPr/>
        <a:lstStyle/>
        <a:p>
          <a:endParaRPr lang="en-US"/>
        </a:p>
      </dgm:t>
    </dgm:pt>
    <dgm:pt modelId="{1DD0517D-F5EB-4CF9-AC24-080F330050E7}" type="sibTrans" cxnId="{B2EC4B4A-5787-4B6D-99EE-B4ACB5428B8E}">
      <dgm:prSet/>
      <dgm:spPr/>
      <dgm:t>
        <a:bodyPr/>
        <a:lstStyle/>
        <a:p>
          <a:endParaRPr lang="en-US"/>
        </a:p>
      </dgm:t>
    </dgm:pt>
    <dgm:pt modelId="{209B578D-8856-42EF-96E4-F5C35ACFE51F}">
      <dgm:prSet/>
      <dgm:spPr/>
      <dgm:t>
        <a:bodyPr/>
        <a:lstStyle/>
        <a:p>
          <a:r>
            <a:rPr lang="en-GB" b="1"/>
            <a:t>Structural (Non-Functional) Quality: </a:t>
          </a:r>
          <a:r>
            <a:rPr lang="en-GB"/>
            <a:t>Focuses on internal characteristics like maintainability, performance, and security. Example: Is the code easy to update? Does it handle high traffic?</a:t>
          </a:r>
          <a:endParaRPr lang="en-US"/>
        </a:p>
      </dgm:t>
    </dgm:pt>
    <dgm:pt modelId="{3890BA3D-3AA1-4595-B91A-4A6E9B232A5C}" type="parTrans" cxnId="{4DF451FF-BAA2-4494-9232-999384FC5EF8}">
      <dgm:prSet/>
      <dgm:spPr/>
      <dgm:t>
        <a:bodyPr/>
        <a:lstStyle/>
        <a:p>
          <a:endParaRPr lang="en-US"/>
        </a:p>
      </dgm:t>
    </dgm:pt>
    <dgm:pt modelId="{E9099C5C-34C7-4804-8D77-056836579AF4}" type="sibTrans" cxnId="{4DF451FF-BAA2-4494-9232-999384FC5EF8}">
      <dgm:prSet/>
      <dgm:spPr/>
      <dgm:t>
        <a:bodyPr/>
        <a:lstStyle/>
        <a:p>
          <a:endParaRPr lang="en-US"/>
        </a:p>
      </dgm:t>
    </dgm:pt>
    <dgm:pt modelId="{D4939391-5D1D-445B-8528-2E337A5350B0}">
      <dgm:prSet/>
      <dgm:spPr/>
      <dgm:t>
        <a:bodyPr/>
        <a:lstStyle/>
        <a:p>
          <a:r>
            <a:rPr lang="en-GB" b="1"/>
            <a:t>Process Quality: </a:t>
          </a:r>
          <a:r>
            <a:rPr lang="en-GB"/>
            <a:t>Evaluates the effectiveness of the development process.Example: Was the software delivered on time and within budget?</a:t>
          </a:r>
          <a:endParaRPr lang="en-US"/>
        </a:p>
      </dgm:t>
    </dgm:pt>
    <dgm:pt modelId="{4AD801B8-39E9-44BD-8297-2FF4A5C31279}" type="parTrans" cxnId="{90C7D516-7EE4-47CB-97EF-0211C12EA07C}">
      <dgm:prSet/>
      <dgm:spPr/>
      <dgm:t>
        <a:bodyPr/>
        <a:lstStyle/>
        <a:p>
          <a:endParaRPr lang="en-US"/>
        </a:p>
      </dgm:t>
    </dgm:pt>
    <dgm:pt modelId="{106BF3EE-D076-40EB-AE96-979BC57C54AB}" type="sibTrans" cxnId="{90C7D516-7EE4-47CB-97EF-0211C12EA07C}">
      <dgm:prSet/>
      <dgm:spPr/>
      <dgm:t>
        <a:bodyPr/>
        <a:lstStyle/>
        <a:p>
          <a:endParaRPr lang="en-US"/>
        </a:p>
      </dgm:t>
    </dgm:pt>
    <dgm:pt modelId="{255A45CD-89CA-4B2F-93A8-FB31EC9E82E5}" type="pres">
      <dgm:prSet presAssocID="{A149CB54-C288-4B7A-8F32-1AC70F9BC983}" presName="linear" presStyleCnt="0">
        <dgm:presLayoutVars>
          <dgm:animLvl val="lvl"/>
          <dgm:resizeHandles val="exact"/>
        </dgm:presLayoutVars>
      </dgm:prSet>
      <dgm:spPr/>
    </dgm:pt>
    <dgm:pt modelId="{41796A1D-553E-46B9-98E1-C54CD945C070}" type="pres">
      <dgm:prSet presAssocID="{FF07A620-A83F-43B6-974A-F0F2AE96E155}" presName="parentText" presStyleLbl="node1" presStyleIdx="0" presStyleCnt="5">
        <dgm:presLayoutVars>
          <dgm:chMax val="0"/>
          <dgm:bulletEnabled val="1"/>
        </dgm:presLayoutVars>
      </dgm:prSet>
      <dgm:spPr/>
    </dgm:pt>
    <dgm:pt modelId="{F06AC879-3E17-457C-9D57-200022EBFB97}" type="pres">
      <dgm:prSet presAssocID="{F7DAFCF1-B762-473D-87FE-4DC4D7ABD5F8}" presName="spacer" presStyleCnt="0"/>
      <dgm:spPr/>
    </dgm:pt>
    <dgm:pt modelId="{DE7BE9F2-0DB2-4278-9058-9AF1E2CDA00B}" type="pres">
      <dgm:prSet presAssocID="{1E680D1A-7254-4646-86DD-F62BB1A26AF3}" presName="parentText" presStyleLbl="node1" presStyleIdx="1" presStyleCnt="5">
        <dgm:presLayoutVars>
          <dgm:chMax val="0"/>
          <dgm:bulletEnabled val="1"/>
        </dgm:presLayoutVars>
      </dgm:prSet>
      <dgm:spPr/>
    </dgm:pt>
    <dgm:pt modelId="{AA3DCDF3-A561-453C-8504-9989596BECDC}" type="pres">
      <dgm:prSet presAssocID="{74AF13F5-4AEC-40F8-95A8-C6ECD766EEE1}" presName="spacer" presStyleCnt="0"/>
      <dgm:spPr/>
    </dgm:pt>
    <dgm:pt modelId="{14A69097-00A1-4D55-A6CD-A813E411C222}" type="pres">
      <dgm:prSet presAssocID="{10D622A3-8DC3-42CC-8412-20570455BB77}" presName="parentText" presStyleLbl="node1" presStyleIdx="2" presStyleCnt="5">
        <dgm:presLayoutVars>
          <dgm:chMax val="0"/>
          <dgm:bulletEnabled val="1"/>
        </dgm:presLayoutVars>
      </dgm:prSet>
      <dgm:spPr/>
    </dgm:pt>
    <dgm:pt modelId="{49622C95-E331-4CC9-BC93-7A300CEF01DD}" type="pres">
      <dgm:prSet presAssocID="{1DD0517D-F5EB-4CF9-AC24-080F330050E7}" presName="spacer" presStyleCnt="0"/>
      <dgm:spPr/>
    </dgm:pt>
    <dgm:pt modelId="{F0362ED4-1428-47F2-A8F1-105BF030DF5A}" type="pres">
      <dgm:prSet presAssocID="{209B578D-8856-42EF-96E4-F5C35ACFE51F}" presName="parentText" presStyleLbl="node1" presStyleIdx="3" presStyleCnt="5">
        <dgm:presLayoutVars>
          <dgm:chMax val="0"/>
          <dgm:bulletEnabled val="1"/>
        </dgm:presLayoutVars>
      </dgm:prSet>
      <dgm:spPr/>
    </dgm:pt>
    <dgm:pt modelId="{CCBC4A15-2EF9-4AE5-AA29-416E9D264DDC}" type="pres">
      <dgm:prSet presAssocID="{E9099C5C-34C7-4804-8D77-056836579AF4}" presName="spacer" presStyleCnt="0"/>
      <dgm:spPr/>
    </dgm:pt>
    <dgm:pt modelId="{50268CEF-1034-458F-A612-2E30B36288AC}" type="pres">
      <dgm:prSet presAssocID="{D4939391-5D1D-445B-8528-2E337A5350B0}" presName="parentText" presStyleLbl="node1" presStyleIdx="4" presStyleCnt="5">
        <dgm:presLayoutVars>
          <dgm:chMax val="0"/>
          <dgm:bulletEnabled val="1"/>
        </dgm:presLayoutVars>
      </dgm:prSet>
      <dgm:spPr/>
    </dgm:pt>
  </dgm:ptLst>
  <dgm:cxnLst>
    <dgm:cxn modelId="{90C7D516-7EE4-47CB-97EF-0211C12EA07C}" srcId="{A149CB54-C288-4B7A-8F32-1AC70F9BC983}" destId="{D4939391-5D1D-445B-8528-2E337A5350B0}" srcOrd="4" destOrd="0" parTransId="{4AD801B8-39E9-44BD-8297-2FF4A5C31279}" sibTransId="{106BF3EE-D076-40EB-AE96-979BC57C54AB}"/>
    <dgm:cxn modelId="{6DC7E91A-6F75-4CBB-8DE5-89D5C7DDE5CC}" type="presOf" srcId="{209B578D-8856-42EF-96E4-F5C35ACFE51F}" destId="{F0362ED4-1428-47F2-A8F1-105BF030DF5A}" srcOrd="0" destOrd="0" presId="urn:microsoft.com/office/officeart/2005/8/layout/vList2"/>
    <dgm:cxn modelId="{DB797E36-5EAB-49D7-B3E0-324A4A1E87D2}" type="presOf" srcId="{1E680D1A-7254-4646-86DD-F62BB1A26AF3}" destId="{DE7BE9F2-0DB2-4278-9058-9AF1E2CDA00B}" srcOrd="0" destOrd="0" presId="urn:microsoft.com/office/officeart/2005/8/layout/vList2"/>
    <dgm:cxn modelId="{26C92D42-1229-460A-8C1C-6DC2D0B0B9D0}" type="presOf" srcId="{D4939391-5D1D-445B-8528-2E337A5350B0}" destId="{50268CEF-1034-458F-A612-2E30B36288AC}" srcOrd="0" destOrd="0" presId="urn:microsoft.com/office/officeart/2005/8/layout/vList2"/>
    <dgm:cxn modelId="{B2EC4B4A-5787-4B6D-99EE-B4ACB5428B8E}" srcId="{A149CB54-C288-4B7A-8F32-1AC70F9BC983}" destId="{10D622A3-8DC3-42CC-8412-20570455BB77}" srcOrd="2" destOrd="0" parTransId="{26EB4DE7-4D3F-4B5A-8854-A2321D41C7E0}" sibTransId="{1DD0517D-F5EB-4CF9-AC24-080F330050E7}"/>
    <dgm:cxn modelId="{66D3BD4E-E211-47D1-B9AC-57E88B96E398}" type="presOf" srcId="{10D622A3-8DC3-42CC-8412-20570455BB77}" destId="{14A69097-00A1-4D55-A6CD-A813E411C222}" srcOrd="0" destOrd="0" presId="urn:microsoft.com/office/officeart/2005/8/layout/vList2"/>
    <dgm:cxn modelId="{046E525A-AA10-44C1-8D7C-118C1FDE50C9}" srcId="{A149CB54-C288-4B7A-8F32-1AC70F9BC983}" destId="{FF07A620-A83F-43B6-974A-F0F2AE96E155}" srcOrd="0" destOrd="0" parTransId="{0038CB8C-2AD1-43C8-AE69-C89CDB04DBD1}" sibTransId="{F7DAFCF1-B762-473D-87FE-4DC4D7ABD5F8}"/>
    <dgm:cxn modelId="{D8DD827F-F172-4997-A8D4-96DDA3E49705}" type="presOf" srcId="{FF07A620-A83F-43B6-974A-F0F2AE96E155}" destId="{41796A1D-553E-46B9-98E1-C54CD945C070}" srcOrd="0" destOrd="0" presId="urn:microsoft.com/office/officeart/2005/8/layout/vList2"/>
    <dgm:cxn modelId="{023DC286-505A-474D-BB75-68F423517412}" srcId="{A149CB54-C288-4B7A-8F32-1AC70F9BC983}" destId="{1E680D1A-7254-4646-86DD-F62BB1A26AF3}" srcOrd="1" destOrd="0" parTransId="{0CB178CC-1F6D-4A77-88C4-3DF77AB2B1F0}" sibTransId="{74AF13F5-4AEC-40F8-95A8-C6ECD766EEE1}"/>
    <dgm:cxn modelId="{3A6CEBFC-CDF6-4C25-A330-A7FC1BC01F83}" type="presOf" srcId="{A149CB54-C288-4B7A-8F32-1AC70F9BC983}" destId="{255A45CD-89CA-4B2F-93A8-FB31EC9E82E5}" srcOrd="0" destOrd="0" presId="urn:microsoft.com/office/officeart/2005/8/layout/vList2"/>
    <dgm:cxn modelId="{4DF451FF-BAA2-4494-9232-999384FC5EF8}" srcId="{A149CB54-C288-4B7A-8F32-1AC70F9BC983}" destId="{209B578D-8856-42EF-96E4-F5C35ACFE51F}" srcOrd="3" destOrd="0" parTransId="{3890BA3D-3AA1-4595-B91A-4A6E9B232A5C}" sibTransId="{E9099C5C-34C7-4804-8D77-056836579AF4}"/>
    <dgm:cxn modelId="{6461FAA0-133B-4CB6-AE43-2F3A7AB9F000}" type="presParOf" srcId="{255A45CD-89CA-4B2F-93A8-FB31EC9E82E5}" destId="{41796A1D-553E-46B9-98E1-C54CD945C070}" srcOrd="0" destOrd="0" presId="urn:microsoft.com/office/officeart/2005/8/layout/vList2"/>
    <dgm:cxn modelId="{ED9AABED-3885-47C4-AFFD-22C5883FA59B}" type="presParOf" srcId="{255A45CD-89CA-4B2F-93A8-FB31EC9E82E5}" destId="{F06AC879-3E17-457C-9D57-200022EBFB97}" srcOrd="1" destOrd="0" presId="urn:microsoft.com/office/officeart/2005/8/layout/vList2"/>
    <dgm:cxn modelId="{B1E80AF1-31C0-4559-A9D4-ECC445FB0C3E}" type="presParOf" srcId="{255A45CD-89CA-4B2F-93A8-FB31EC9E82E5}" destId="{DE7BE9F2-0DB2-4278-9058-9AF1E2CDA00B}" srcOrd="2" destOrd="0" presId="urn:microsoft.com/office/officeart/2005/8/layout/vList2"/>
    <dgm:cxn modelId="{CDC438EF-E986-4E3E-A866-67589295F0EB}" type="presParOf" srcId="{255A45CD-89CA-4B2F-93A8-FB31EC9E82E5}" destId="{AA3DCDF3-A561-453C-8504-9989596BECDC}" srcOrd="3" destOrd="0" presId="urn:microsoft.com/office/officeart/2005/8/layout/vList2"/>
    <dgm:cxn modelId="{2ABD470A-60BB-4EAA-AA92-4E65F281CD71}" type="presParOf" srcId="{255A45CD-89CA-4B2F-93A8-FB31EC9E82E5}" destId="{14A69097-00A1-4D55-A6CD-A813E411C222}" srcOrd="4" destOrd="0" presId="urn:microsoft.com/office/officeart/2005/8/layout/vList2"/>
    <dgm:cxn modelId="{071C669C-F68A-4B9C-8FDA-83EE142E6E39}" type="presParOf" srcId="{255A45CD-89CA-4B2F-93A8-FB31EC9E82E5}" destId="{49622C95-E331-4CC9-BC93-7A300CEF01DD}" srcOrd="5" destOrd="0" presId="urn:microsoft.com/office/officeart/2005/8/layout/vList2"/>
    <dgm:cxn modelId="{BBB58B1F-5C0A-44B4-8E3A-54466C08937D}" type="presParOf" srcId="{255A45CD-89CA-4B2F-93A8-FB31EC9E82E5}" destId="{F0362ED4-1428-47F2-A8F1-105BF030DF5A}" srcOrd="6" destOrd="0" presId="urn:microsoft.com/office/officeart/2005/8/layout/vList2"/>
    <dgm:cxn modelId="{03571D55-6837-4748-BC1C-AED164BD8324}" type="presParOf" srcId="{255A45CD-89CA-4B2F-93A8-FB31EC9E82E5}" destId="{CCBC4A15-2EF9-4AE5-AA29-416E9D264DDC}" srcOrd="7" destOrd="0" presId="urn:microsoft.com/office/officeart/2005/8/layout/vList2"/>
    <dgm:cxn modelId="{609E9C1A-7A05-4167-9D9B-1F8E6989E152}" type="presParOf" srcId="{255A45CD-89CA-4B2F-93A8-FB31EC9E82E5}" destId="{50268CEF-1034-458F-A612-2E30B36288AC}" srcOrd="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F7674E1B-BB4D-4D36-A7BC-E6A0395476DF}"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1C89D3FA-CF54-42FE-92D5-3390709FC328}">
      <dgm:prSet/>
      <dgm:spPr/>
      <dgm:t>
        <a:bodyPr/>
        <a:lstStyle/>
        <a:p>
          <a:r>
            <a:rPr lang="en-GB" b="1"/>
            <a:t>Error:  </a:t>
          </a:r>
          <a:r>
            <a:rPr lang="en-GB"/>
            <a:t>A mistake made by people while creating the software. This can happen during various phases, such as planning, designing, writing code, or testing.</a:t>
          </a:r>
          <a:endParaRPr lang="en-US"/>
        </a:p>
      </dgm:t>
    </dgm:pt>
    <dgm:pt modelId="{35C013EC-D67E-4D9E-B26E-734BFA9C839D}" type="parTrans" cxnId="{171B79D1-89BA-4EBB-87DD-FF3EE578DE3E}">
      <dgm:prSet/>
      <dgm:spPr/>
      <dgm:t>
        <a:bodyPr/>
        <a:lstStyle/>
        <a:p>
          <a:endParaRPr lang="en-US"/>
        </a:p>
      </dgm:t>
    </dgm:pt>
    <dgm:pt modelId="{A2005553-B10C-497A-A0EB-3FB59ECECC17}" type="sibTrans" cxnId="{171B79D1-89BA-4EBB-87DD-FF3EE578DE3E}">
      <dgm:prSet/>
      <dgm:spPr/>
      <dgm:t>
        <a:bodyPr/>
        <a:lstStyle/>
        <a:p>
          <a:endParaRPr lang="en-US"/>
        </a:p>
      </dgm:t>
    </dgm:pt>
    <dgm:pt modelId="{AE23EC59-CE3A-42F6-A8AD-D76E9F455A2E}">
      <dgm:prSet/>
      <dgm:spPr/>
      <dgm:t>
        <a:bodyPr/>
        <a:lstStyle/>
        <a:p>
          <a:r>
            <a:rPr lang="en-GB" b="1"/>
            <a:t>Bug: </a:t>
          </a:r>
          <a:r>
            <a:rPr lang="en-GB"/>
            <a:t>A specific type of fault in software that causes it to not work properly. Typically an error will lead to a bug.</a:t>
          </a:r>
          <a:endParaRPr lang="en-US"/>
        </a:p>
      </dgm:t>
    </dgm:pt>
    <dgm:pt modelId="{D7C4730A-9216-421B-8668-630825E6DAB8}" type="parTrans" cxnId="{3DD63A03-E3D9-4F16-ABDB-576E0B548CCF}">
      <dgm:prSet/>
      <dgm:spPr/>
      <dgm:t>
        <a:bodyPr/>
        <a:lstStyle/>
        <a:p>
          <a:endParaRPr lang="en-US"/>
        </a:p>
      </dgm:t>
    </dgm:pt>
    <dgm:pt modelId="{0D8A2CBE-0A01-44DF-B90E-AE78A36253FD}" type="sibTrans" cxnId="{3DD63A03-E3D9-4F16-ABDB-576E0B548CCF}">
      <dgm:prSet/>
      <dgm:spPr/>
      <dgm:t>
        <a:bodyPr/>
        <a:lstStyle/>
        <a:p>
          <a:endParaRPr lang="en-US"/>
        </a:p>
      </dgm:t>
    </dgm:pt>
    <dgm:pt modelId="{EF3CDCA9-950F-4CB6-AB14-C7A3FDC1FC19}">
      <dgm:prSet/>
      <dgm:spPr/>
      <dgm:t>
        <a:bodyPr/>
        <a:lstStyle/>
        <a:p>
          <a:r>
            <a:rPr lang="en-GB"/>
            <a:t>Defect: A general term that includes both errors and bugs. Can be a bug in the code, missing features, things running too slowly, or security vulnerabilities.</a:t>
          </a:r>
          <a:endParaRPr lang="en-US"/>
        </a:p>
      </dgm:t>
    </dgm:pt>
    <dgm:pt modelId="{786949D8-47F4-4261-BFA6-BDD972CF460F}" type="parTrans" cxnId="{FC7710DC-38E7-4994-A66C-89E3129D3310}">
      <dgm:prSet/>
      <dgm:spPr/>
      <dgm:t>
        <a:bodyPr/>
        <a:lstStyle/>
        <a:p>
          <a:endParaRPr lang="en-US"/>
        </a:p>
      </dgm:t>
    </dgm:pt>
    <dgm:pt modelId="{1BF35249-0AFD-4D84-B58A-F2A66079D481}" type="sibTrans" cxnId="{FC7710DC-38E7-4994-A66C-89E3129D3310}">
      <dgm:prSet/>
      <dgm:spPr/>
      <dgm:t>
        <a:bodyPr/>
        <a:lstStyle/>
        <a:p>
          <a:endParaRPr lang="en-US"/>
        </a:p>
      </dgm:t>
    </dgm:pt>
    <dgm:pt modelId="{18750A5A-C5F8-44E1-ADA8-C462579D42EB}">
      <dgm:prSet/>
      <dgm:spPr/>
      <dgm:t>
        <a:bodyPr/>
        <a:lstStyle/>
        <a:p>
          <a:r>
            <a:rPr lang="en-GB" b="1"/>
            <a:t>Failure: </a:t>
          </a:r>
          <a:r>
            <a:rPr lang="en-GB"/>
            <a:t>Inability of a system to perform its expected functions. Can be caused by defects in the software. </a:t>
          </a:r>
          <a:endParaRPr lang="en-US"/>
        </a:p>
      </dgm:t>
    </dgm:pt>
    <dgm:pt modelId="{CB43C706-D802-49DA-A754-4FBA2A087318}" type="parTrans" cxnId="{6C824E3C-7ACF-4ED9-95DD-FEE64153AD93}">
      <dgm:prSet/>
      <dgm:spPr/>
      <dgm:t>
        <a:bodyPr/>
        <a:lstStyle/>
        <a:p>
          <a:endParaRPr lang="en-US"/>
        </a:p>
      </dgm:t>
    </dgm:pt>
    <dgm:pt modelId="{EEE1DFAA-A06F-47FA-B4AC-E63DCF634BB9}" type="sibTrans" cxnId="{6C824E3C-7ACF-4ED9-95DD-FEE64153AD93}">
      <dgm:prSet/>
      <dgm:spPr/>
      <dgm:t>
        <a:bodyPr/>
        <a:lstStyle/>
        <a:p>
          <a:endParaRPr lang="en-US"/>
        </a:p>
      </dgm:t>
    </dgm:pt>
    <dgm:pt modelId="{9E76924C-68A3-4C6C-BF34-263E1EBB3C7F}" type="pres">
      <dgm:prSet presAssocID="{F7674E1B-BB4D-4D36-A7BC-E6A0395476DF}" presName="root" presStyleCnt="0">
        <dgm:presLayoutVars>
          <dgm:dir/>
          <dgm:resizeHandles val="exact"/>
        </dgm:presLayoutVars>
      </dgm:prSet>
      <dgm:spPr/>
    </dgm:pt>
    <dgm:pt modelId="{27E9C30B-EF44-47EC-AF02-947CE9E1FB21}" type="pres">
      <dgm:prSet presAssocID="{1C89D3FA-CF54-42FE-92D5-3390709FC328}" presName="compNode" presStyleCnt="0"/>
      <dgm:spPr/>
    </dgm:pt>
    <dgm:pt modelId="{F5677A3D-E237-4577-9101-A603D3221F40}" type="pres">
      <dgm:prSet presAssocID="{1C89D3FA-CF54-42FE-92D5-3390709FC328}" presName="bgRect" presStyleLbl="bgShp" presStyleIdx="0" presStyleCnt="4"/>
      <dgm:spPr/>
    </dgm:pt>
    <dgm:pt modelId="{227007FB-1ED2-4050-864F-63F62CE2B720}" type="pres">
      <dgm:prSet presAssocID="{1C89D3FA-CF54-42FE-92D5-3390709FC328}"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aze"/>
        </a:ext>
      </dgm:extLst>
    </dgm:pt>
    <dgm:pt modelId="{DB3ED5BD-5CEC-47EB-A211-9DFDA3089B8C}" type="pres">
      <dgm:prSet presAssocID="{1C89D3FA-CF54-42FE-92D5-3390709FC328}" presName="spaceRect" presStyleCnt="0"/>
      <dgm:spPr/>
    </dgm:pt>
    <dgm:pt modelId="{BD8367E3-F2BB-4F57-BA70-AE4C0C22428D}" type="pres">
      <dgm:prSet presAssocID="{1C89D3FA-CF54-42FE-92D5-3390709FC328}" presName="parTx" presStyleLbl="revTx" presStyleIdx="0" presStyleCnt="4">
        <dgm:presLayoutVars>
          <dgm:chMax val="0"/>
          <dgm:chPref val="0"/>
        </dgm:presLayoutVars>
      </dgm:prSet>
      <dgm:spPr/>
    </dgm:pt>
    <dgm:pt modelId="{0189DFF6-6B6F-4058-8BEC-DBCF66F8E80F}" type="pres">
      <dgm:prSet presAssocID="{A2005553-B10C-497A-A0EB-3FB59ECECC17}" presName="sibTrans" presStyleCnt="0"/>
      <dgm:spPr/>
    </dgm:pt>
    <dgm:pt modelId="{1077E832-1052-494D-9421-0074BD87034C}" type="pres">
      <dgm:prSet presAssocID="{AE23EC59-CE3A-42F6-A8AD-D76E9F455A2E}" presName="compNode" presStyleCnt="0"/>
      <dgm:spPr/>
    </dgm:pt>
    <dgm:pt modelId="{65E47766-9D73-4CAC-B626-F8C06BCFD37C}" type="pres">
      <dgm:prSet presAssocID="{AE23EC59-CE3A-42F6-A8AD-D76E9F455A2E}" presName="bgRect" presStyleLbl="bgShp" presStyleIdx="1" presStyleCnt="4"/>
      <dgm:spPr/>
    </dgm:pt>
    <dgm:pt modelId="{B99FE730-05F8-4CF1-B87E-C43F7E6150C6}" type="pres">
      <dgm:prSet presAssocID="{AE23EC59-CE3A-42F6-A8AD-D76E9F455A2E}"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ug"/>
        </a:ext>
      </dgm:extLst>
    </dgm:pt>
    <dgm:pt modelId="{B8388EDB-EA5A-4E5C-9CF4-6E0F59BF999A}" type="pres">
      <dgm:prSet presAssocID="{AE23EC59-CE3A-42F6-A8AD-D76E9F455A2E}" presName="spaceRect" presStyleCnt="0"/>
      <dgm:spPr/>
    </dgm:pt>
    <dgm:pt modelId="{0DA8D3DA-BDFD-40D6-AAE8-86195CE750BD}" type="pres">
      <dgm:prSet presAssocID="{AE23EC59-CE3A-42F6-A8AD-D76E9F455A2E}" presName="parTx" presStyleLbl="revTx" presStyleIdx="1" presStyleCnt="4">
        <dgm:presLayoutVars>
          <dgm:chMax val="0"/>
          <dgm:chPref val="0"/>
        </dgm:presLayoutVars>
      </dgm:prSet>
      <dgm:spPr/>
    </dgm:pt>
    <dgm:pt modelId="{B3F6A1D1-64B8-453B-BB5C-CC9BBF5E017E}" type="pres">
      <dgm:prSet presAssocID="{0D8A2CBE-0A01-44DF-B90E-AE78A36253FD}" presName="sibTrans" presStyleCnt="0"/>
      <dgm:spPr/>
    </dgm:pt>
    <dgm:pt modelId="{A19EA083-70F9-4441-9BB4-857131733CFE}" type="pres">
      <dgm:prSet presAssocID="{EF3CDCA9-950F-4CB6-AB14-C7A3FDC1FC19}" presName="compNode" presStyleCnt="0"/>
      <dgm:spPr/>
    </dgm:pt>
    <dgm:pt modelId="{351CEE3F-DE3C-44E2-A31F-A5D22619AB01}" type="pres">
      <dgm:prSet presAssocID="{EF3CDCA9-950F-4CB6-AB14-C7A3FDC1FC19}" presName="bgRect" presStyleLbl="bgShp" presStyleIdx="2" presStyleCnt="4"/>
      <dgm:spPr/>
    </dgm:pt>
    <dgm:pt modelId="{A9E52EBF-0A7F-4F4A-96D2-FCE5B9242DEC}" type="pres">
      <dgm:prSet presAssocID="{EF3CDCA9-950F-4CB6-AB14-C7A3FDC1FC19}"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Lady bug"/>
        </a:ext>
      </dgm:extLst>
    </dgm:pt>
    <dgm:pt modelId="{AE5D761E-8AC8-455E-9274-A3767207FAEA}" type="pres">
      <dgm:prSet presAssocID="{EF3CDCA9-950F-4CB6-AB14-C7A3FDC1FC19}" presName="spaceRect" presStyleCnt="0"/>
      <dgm:spPr/>
    </dgm:pt>
    <dgm:pt modelId="{4245ED79-3886-4A6D-90D9-A4B759608C17}" type="pres">
      <dgm:prSet presAssocID="{EF3CDCA9-950F-4CB6-AB14-C7A3FDC1FC19}" presName="parTx" presStyleLbl="revTx" presStyleIdx="2" presStyleCnt="4">
        <dgm:presLayoutVars>
          <dgm:chMax val="0"/>
          <dgm:chPref val="0"/>
        </dgm:presLayoutVars>
      </dgm:prSet>
      <dgm:spPr/>
    </dgm:pt>
    <dgm:pt modelId="{5D789775-9111-453B-9937-10AB8E1BAB08}" type="pres">
      <dgm:prSet presAssocID="{1BF35249-0AFD-4D84-B58A-F2A66079D481}" presName="sibTrans" presStyleCnt="0"/>
      <dgm:spPr/>
    </dgm:pt>
    <dgm:pt modelId="{C4128023-2004-4342-8CF2-39D427923F82}" type="pres">
      <dgm:prSet presAssocID="{18750A5A-C5F8-44E1-ADA8-C462579D42EB}" presName="compNode" presStyleCnt="0"/>
      <dgm:spPr/>
    </dgm:pt>
    <dgm:pt modelId="{19BF9830-4442-40F3-966A-EA98A5CA882D}" type="pres">
      <dgm:prSet presAssocID="{18750A5A-C5F8-44E1-ADA8-C462579D42EB}" presName="bgRect" presStyleLbl="bgShp" presStyleIdx="3" presStyleCnt="4"/>
      <dgm:spPr/>
    </dgm:pt>
    <dgm:pt modelId="{7AFC35C2-0F29-425D-8690-FF25FBEEA4EF}" type="pres">
      <dgm:prSet presAssocID="{18750A5A-C5F8-44E1-ADA8-C462579D42EB}"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peed Bump"/>
        </a:ext>
      </dgm:extLst>
    </dgm:pt>
    <dgm:pt modelId="{EA3AD908-FCB1-42E5-AC76-FF2BDD65BF34}" type="pres">
      <dgm:prSet presAssocID="{18750A5A-C5F8-44E1-ADA8-C462579D42EB}" presName="spaceRect" presStyleCnt="0"/>
      <dgm:spPr/>
    </dgm:pt>
    <dgm:pt modelId="{C12C775F-4CA7-4AB6-9FE4-5F50F1E6CB88}" type="pres">
      <dgm:prSet presAssocID="{18750A5A-C5F8-44E1-ADA8-C462579D42EB}" presName="parTx" presStyleLbl="revTx" presStyleIdx="3" presStyleCnt="4">
        <dgm:presLayoutVars>
          <dgm:chMax val="0"/>
          <dgm:chPref val="0"/>
        </dgm:presLayoutVars>
      </dgm:prSet>
      <dgm:spPr/>
    </dgm:pt>
  </dgm:ptLst>
  <dgm:cxnLst>
    <dgm:cxn modelId="{3DD63A03-E3D9-4F16-ABDB-576E0B548CCF}" srcId="{F7674E1B-BB4D-4D36-A7BC-E6A0395476DF}" destId="{AE23EC59-CE3A-42F6-A8AD-D76E9F455A2E}" srcOrd="1" destOrd="0" parTransId="{D7C4730A-9216-421B-8668-630825E6DAB8}" sibTransId="{0D8A2CBE-0A01-44DF-B90E-AE78A36253FD}"/>
    <dgm:cxn modelId="{1DFC7932-489D-45E2-9368-5462D015B436}" type="presOf" srcId="{F7674E1B-BB4D-4D36-A7BC-E6A0395476DF}" destId="{9E76924C-68A3-4C6C-BF34-263E1EBB3C7F}" srcOrd="0" destOrd="0" presId="urn:microsoft.com/office/officeart/2018/2/layout/IconVerticalSolidList"/>
    <dgm:cxn modelId="{6C824E3C-7ACF-4ED9-95DD-FEE64153AD93}" srcId="{F7674E1B-BB4D-4D36-A7BC-E6A0395476DF}" destId="{18750A5A-C5F8-44E1-ADA8-C462579D42EB}" srcOrd="3" destOrd="0" parTransId="{CB43C706-D802-49DA-A754-4FBA2A087318}" sibTransId="{EEE1DFAA-A06F-47FA-B4AC-E63DCF634BB9}"/>
    <dgm:cxn modelId="{A8B7F89E-051D-45DF-86DD-748B9105FBB0}" type="presOf" srcId="{EF3CDCA9-950F-4CB6-AB14-C7A3FDC1FC19}" destId="{4245ED79-3886-4A6D-90D9-A4B759608C17}" srcOrd="0" destOrd="0" presId="urn:microsoft.com/office/officeart/2018/2/layout/IconVerticalSolidList"/>
    <dgm:cxn modelId="{DA5F53BF-8527-4FE6-B514-49977C91241D}" type="presOf" srcId="{AE23EC59-CE3A-42F6-A8AD-D76E9F455A2E}" destId="{0DA8D3DA-BDFD-40D6-AAE8-86195CE750BD}" srcOrd="0" destOrd="0" presId="urn:microsoft.com/office/officeart/2018/2/layout/IconVerticalSolidList"/>
    <dgm:cxn modelId="{171B79D1-89BA-4EBB-87DD-FF3EE578DE3E}" srcId="{F7674E1B-BB4D-4D36-A7BC-E6A0395476DF}" destId="{1C89D3FA-CF54-42FE-92D5-3390709FC328}" srcOrd="0" destOrd="0" parTransId="{35C013EC-D67E-4D9E-B26E-734BFA9C839D}" sibTransId="{A2005553-B10C-497A-A0EB-3FB59ECECC17}"/>
    <dgm:cxn modelId="{75F5B1D8-8140-4392-9CA2-45A4F3E0A7D2}" type="presOf" srcId="{1C89D3FA-CF54-42FE-92D5-3390709FC328}" destId="{BD8367E3-F2BB-4F57-BA70-AE4C0C22428D}" srcOrd="0" destOrd="0" presId="urn:microsoft.com/office/officeart/2018/2/layout/IconVerticalSolidList"/>
    <dgm:cxn modelId="{FC7710DC-38E7-4994-A66C-89E3129D3310}" srcId="{F7674E1B-BB4D-4D36-A7BC-E6A0395476DF}" destId="{EF3CDCA9-950F-4CB6-AB14-C7A3FDC1FC19}" srcOrd="2" destOrd="0" parTransId="{786949D8-47F4-4261-BFA6-BDD972CF460F}" sibTransId="{1BF35249-0AFD-4D84-B58A-F2A66079D481}"/>
    <dgm:cxn modelId="{1CF0E9DC-3EA1-471D-9A23-4F7ED47AE90A}" type="presOf" srcId="{18750A5A-C5F8-44E1-ADA8-C462579D42EB}" destId="{C12C775F-4CA7-4AB6-9FE4-5F50F1E6CB88}" srcOrd="0" destOrd="0" presId="urn:microsoft.com/office/officeart/2018/2/layout/IconVerticalSolidList"/>
    <dgm:cxn modelId="{9F1A0AA7-26CC-4120-90D3-E7E6D3755E14}" type="presParOf" srcId="{9E76924C-68A3-4C6C-BF34-263E1EBB3C7F}" destId="{27E9C30B-EF44-47EC-AF02-947CE9E1FB21}" srcOrd="0" destOrd="0" presId="urn:microsoft.com/office/officeart/2018/2/layout/IconVerticalSolidList"/>
    <dgm:cxn modelId="{D01116FB-84FC-4F78-832A-0DE40B301355}" type="presParOf" srcId="{27E9C30B-EF44-47EC-AF02-947CE9E1FB21}" destId="{F5677A3D-E237-4577-9101-A603D3221F40}" srcOrd="0" destOrd="0" presId="urn:microsoft.com/office/officeart/2018/2/layout/IconVerticalSolidList"/>
    <dgm:cxn modelId="{10B44C18-A679-4BAD-BE2A-7BA7D10E0567}" type="presParOf" srcId="{27E9C30B-EF44-47EC-AF02-947CE9E1FB21}" destId="{227007FB-1ED2-4050-864F-63F62CE2B720}" srcOrd="1" destOrd="0" presId="urn:microsoft.com/office/officeart/2018/2/layout/IconVerticalSolidList"/>
    <dgm:cxn modelId="{C8B5564F-CDB3-4E02-9483-BF92C15486A7}" type="presParOf" srcId="{27E9C30B-EF44-47EC-AF02-947CE9E1FB21}" destId="{DB3ED5BD-5CEC-47EB-A211-9DFDA3089B8C}" srcOrd="2" destOrd="0" presId="urn:microsoft.com/office/officeart/2018/2/layout/IconVerticalSolidList"/>
    <dgm:cxn modelId="{C32146DB-B66B-49E4-9636-5EC7CAD8F69B}" type="presParOf" srcId="{27E9C30B-EF44-47EC-AF02-947CE9E1FB21}" destId="{BD8367E3-F2BB-4F57-BA70-AE4C0C22428D}" srcOrd="3" destOrd="0" presId="urn:microsoft.com/office/officeart/2018/2/layout/IconVerticalSolidList"/>
    <dgm:cxn modelId="{83D4F8EC-26FA-4816-9A32-BCD8DCCA4A87}" type="presParOf" srcId="{9E76924C-68A3-4C6C-BF34-263E1EBB3C7F}" destId="{0189DFF6-6B6F-4058-8BEC-DBCF66F8E80F}" srcOrd="1" destOrd="0" presId="urn:microsoft.com/office/officeart/2018/2/layout/IconVerticalSolidList"/>
    <dgm:cxn modelId="{D0918054-F8A1-4E79-BFFB-875E2927EFAE}" type="presParOf" srcId="{9E76924C-68A3-4C6C-BF34-263E1EBB3C7F}" destId="{1077E832-1052-494D-9421-0074BD87034C}" srcOrd="2" destOrd="0" presId="urn:microsoft.com/office/officeart/2018/2/layout/IconVerticalSolidList"/>
    <dgm:cxn modelId="{8AAFDD72-B4EA-45F7-9266-D1639D6F2ADA}" type="presParOf" srcId="{1077E832-1052-494D-9421-0074BD87034C}" destId="{65E47766-9D73-4CAC-B626-F8C06BCFD37C}" srcOrd="0" destOrd="0" presId="urn:microsoft.com/office/officeart/2018/2/layout/IconVerticalSolidList"/>
    <dgm:cxn modelId="{4F084506-E30F-4720-BD59-12E84C090558}" type="presParOf" srcId="{1077E832-1052-494D-9421-0074BD87034C}" destId="{B99FE730-05F8-4CF1-B87E-C43F7E6150C6}" srcOrd="1" destOrd="0" presId="urn:microsoft.com/office/officeart/2018/2/layout/IconVerticalSolidList"/>
    <dgm:cxn modelId="{6C69F613-246C-4431-92A7-A8A7068A72BD}" type="presParOf" srcId="{1077E832-1052-494D-9421-0074BD87034C}" destId="{B8388EDB-EA5A-4E5C-9CF4-6E0F59BF999A}" srcOrd="2" destOrd="0" presId="urn:microsoft.com/office/officeart/2018/2/layout/IconVerticalSolidList"/>
    <dgm:cxn modelId="{EE64A481-AB1C-41F2-BE7E-656C6155D22D}" type="presParOf" srcId="{1077E832-1052-494D-9421-0074BD87034C}" destId="{0DA8D3DA-BDFD-40D6-AAE8-86195CE750BD}" srcOrd="3" destOrd="0" presId="urn:microsoft.com/office/officeart/2018/2/layout/IconVerticalSolidList"/>
    <dgm:cxn modelId="{0BBB1989-9B06-43F8-9FF6-BCD2D6A39068}" type="presParOf" srcId="{9E76924C-68A3-4C6C-BF34-263E1EBB3C7F}" destId="{B3F6A1D1-64B8-453B-BB5C-CC9BBF5E017E}" srcOrd="3" destOrd="0" presId="urn:microsoft.com/office/officeart/2018/2/layout/IconVerticalSolidList"/>
    <dgm:cxn modelId="{273F7F72-8ECB-448D-829D-D9191FF3DC03}" type="presParOf" srcId="{9E76924C-68A3-4C6C-BF34-263E1EBB3C7F}" destId="{A19EA083-70F9-4441-9BB4-857131733CFE}" srcOrd="4" destOrd="0" presId="urn:microsoft.com/office/officeart/2018/2/layout/IconVerticalSolidList"/>
    <dgm:cxn modelId="{4F24719C-0BAC-4419-821D-24A1DAAC6EE9}" type="presParOf" srcId="{A19EA083-70F9-4441-9BB4-857131733CFE}" destId="{351CEE3F-DE3C-44E2-A31F-A5D22619AB01}" srcOrd="0" destOrd="0" presId="urn:microsoft.com/office/officeart/2018/2/layout/IconVerticalSolidList"/>
    <dgm:cxn modelId="{169AF381-2166-4FFF-AB97-B6D58A40ECE8}" type="presParOf" srcId="{A19EA083-70F9-4441-9BB4-857131733CFE}" destId="{A9E52EBF-0A7F-4F4A-96D2-FCE5B9242DEC}" srcOrd="1" destOrd="0" presId="urn:microsoft.com/office/officeart/2018/2/layout/IconVerticalSolidList"/>
    <dgm:cxn modelId="{DEFEDDB8-CF2C-45DA-94C7-0829B82DCBE2}" type="presParOf" srcId="{A19EA083-70F9-4441-9BB4-857131733CFE}" destId="{AE5D761E-8AC8-455E-9274-A3767207FAEA}" srcOrd="2" destOrd="0" presId="urn:microsoft.com/office/officeart/2018/2/layout/IconVerticalSolidList"/>
    <dgm:cxn modelId="{C03AB47A-9FC3-40E2-B8A4-69076E3F1E45}" type="presParOf" srcId="{A19EA083-70F9-4441-9BB4-857131733CFE}" destId="{4245ED79-3886-4A6D-90D9-A4B759608C17}" srcOrd="3" destOrd="0" presId="urn:microsoft.com/office/officeart/2018/2/layout/IconVerticalSolidList"/>
    <dgm:cxn modelId="{9208141E-38FB-4052-8123-12BFF1227541}" type="presParOf" srcId="{9E76924C-68A3-4C6C-BF34-263E1EBB3C7F}" destId="{5D789775-9111-453B-9937-10AB8E1BAB08}" srcOrd="5" destOrd="0" presId="urn:microsoft.com/office/officeart/2018/2/layout/IconVerticalSolidList"/>
    <dgm:cxn modelId="{C0615DCF-FFB6-4892-825F-CF860BFC7DF1}" type="presParOf" srcId="{9E76924C-68A3-4C6C-BF34-263E1EBB3C7F}" destId="{C4128023-2004-4342-8CF2-39D427923F82}" srcOrd="6" destOrd="0" presId="urn:microsoft.com/office/officeart/2018/2/layout/IconVerticalSolidList"/>
    <dgm:cxn modelId="{99703149-6947-47AB-9332-8258CB70DF60}" type="presParOf" srcId="{C4128023-2004-4342-8CF2-39D427923F82}" destId="{19BF9830-4442-40F3-966A-EA98A5CA882D}" srcOrd="0" destOrd="0" presId="urn:microsoft.com/office/officeart/2018/2/layout/IconVerticalSolidList"/>
    <dgm:cxn modelId="{BB38AE45-C603-4CD1-8FE0-B7F02728432F}" type="presParOf" srcId="{C4128023-2004-4342-8CF2-39D427923F82}" destId="{7AFC35C2-0F29-425D-8690-FF25FBEEA4EF}" srcOrd="1" destOrd="0" presId="urn:microsoft.com/office/officeart/2018/2/layout/IconVerticalSolidList"/>
    <dgm:cxn modelId="{CFA101EF-98C9-41CB-BE19-6697A9419428}" type="presParOf" srcId="{C4128023-2004-4342-8CF2-39D427923F82}" destId="{EA3AD908-FCB1-42E5-AC76-FF2BDD65BF34}" srcOrd="2" destOrd="0" presId="urn:microsoft.com/office/officeart/2018/2/layout/IconVerticalSolidList"/>
    <dgm:cxn modelId="{47D54E33-9D2B-43D2-9F13-9D72E161A261}" type="presParOf" srcId="{C4128023-2004-4342-8CF2-39D427923F82}" destId="{C12C775F-4CA7-4AB6-9FE4-5F50F1E6CB88}"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BFE3B4FA-8BAE-4272-847E-233E509EB54B}"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551325FB-6F77-433B-B290-00530F0B361E}">
      <dgm:prSet/>
      <dgm:spPr/>
      <dgm:t>
        <a:bodyPr/>
        <a:lstStyle/>
        <a:p>
          <a:pPr>
            <a:defRPr cap="all"/>
          </a:pPr>
          <a:r>
            <a:rPr lang="en-GB"/>
            <a:t>Simple and easy to understand</a:t>
          </a:r>
          <a:endParaRPr lang="en-US"/>
        </a:p>
      </dgm:t>
    </dgm:pt>
    <dgm:pt modelId="{5BC166F5-6E64-4BEE-8603-DC937576983E}" type="parTrans" cxnId="{DE719BDB-3657-4D26-BCEE-05517B29B6CF}">
      <dgm:prSet/>
      <dgm:spPr/>
      <dgm:t>
        <a:bodyPr/>
        <a:lstStyle/>
        <a:p>
          <a:endParaRPr lang="en-US"/>
        </a:p>
      </dgm:t>
    </dgm:pt>
    <dgm:pt modelId="{2600CC22-0314-45CD-AE4D-03C16486B75E}" type="sibTrans" cxnId="{DE719BDB-3657-4D26-BCEE-05517B29B6CF}">
      <dgm:prSet/>
      <dgm:spPr/>
      <dgm:t>
        <a:bodyPr/>
        <a:lstStyle/>
        <a:p>
          <a:endParaRPr lang="en-US"/>
        </a:p>
      </dgm:t>
    </dgm:pt>
    <dgm:pt modelId="{C075F0D3-3E97-483D-BEC8-8E719735EC2E}">
      <dgm:prSet/>
      <dgm:spPr/>
      <dgm:t>
        <a:bodyPr/>
        <a:lstStyle/>
        <a:p>
          <a:pPr>
            <a:defRPr cap="all"/>
          </a:pPr>
          <a:r>
            <a:rPr lang="en-GB"/>
            <a:t>Well-suited for small or well-defined projects</a:t>
          </a:r>
          <a:endParaRPr lang="en-US"/>
        </a:p>
      </dgm:t>
    </dgm:pt>
    <dgm:pt modelId="{17D59962-93B0-4087-8CBF-C958E0851EF2}" type="parTrans" cxnId="{CCF12FEA-51FE-4F51-B1BB-6FD672C01DE1}">
      <dgm:prSet/>
      <dgm:spPr/>
      <dgm:t>
        <a:bodyPr/>
        <a:lstStyle/>
        <a:p>
          <a:endParaRPr lang="en-US"/>
        </a:p>
      </dgm:t>
    </dgm:pt>
    <dgm:pt modelId="{931D5B16-D39E-4066-9597-F4A3AADF71E7}" type="sibTrans" cxnId="{CCF12FEA-51FE-4F51-B1BB-6FD672C01DE1}">
      <dgm:prSet/>
      <dgm:spPr/>
      <dgm:t>
        <a:bodyPr/>
        <a:lstStyle/>
        <a:p>
          <a:endParaRPr lang="en-US"/>
        </a:p>
      </dgm:t>
    </dgm:pt>
    <dgm:pt modelId="{BAFE0E8D-DF8F-40C8-B4E7-65A9DE087F0A}">
      <dgm:prSet/>
      <dgm:spPr/>
      <dgm:t>
        <a:bodyPr/>
        <a:lstStyle/>
        <a:p>
          <a:pPr>
            <a:defRPr cap="all"/>
          </a:pPr>
          <a:r>
            <a:rPr lang="en-GB"/>
            <a:t>Easy to manage due to its structured nature</a:t>
          </a:r>
          <a:endParaRPr lang="en-US"/>
        </a:p>
      </dgm:t>
    </dgm:pt>
    <dgm:pt modelId="{E7418937-9C8A-474D-A482-0416F15DCA54}" type="parTrans" cxnId="{ADA53FC3-2624-4D1B-A4D8-3D8738A2B500}">
      <dgm:prSet/>
      <dgm:spPr/>
      <dgm:t>
        <a:bodyPr/>
        <a:lstStyle/>
        <a:p>
          <a:endParaRPr lang="en-US"/>
        </a:p>
      </dgm:t>
    </dgm:pt>
    <dgm:pt modelId="{2A7C00A2-A9F5-4D2F-A750-A3FEEFB0518F}" type="sibTrans" cxnId="{ADA53FC3-2624-4D1B-A4D8-3D8738A2B500}">
      <dgm:prSet/>
      <dgm:spPr/>
      <dgm:t>
        <a:bodyPr/>
        <a:lstStyle/>
        <a:p>
          <a:endParaRPr lang="en-US"/>
        </a:p>
      </dgm:t>
    </dgm:pt>
    <dgm:pt modelId="{8AEACE6E-1886-440D-BC2A-A540DF3EDCB0}">
      <dgm:prSet/>
      <dgm:spPr/>
      <dgm:t>
        <a:bodyPr/>
        <a:lstStyle/>
        <a:p>
          <a:pPr>
            <a:defRPr cap="all"/>
          </a:pPr>
          <a:r>
            <a:rPr lang="en-GB"/>
            <a:t>Early detection of design flaws</a:t>
          </a:r>
          <a:endParaRPr lang="en-US"/>
        </a:p>
      </dgm:t>
    </dgm:pt>
    <dgm:pt modelId="{297D5C71-CA92-4E01-A3CB-5A169C026081}" type="parTrans" cxnId="{340783B8-BA05-4470-88F9-FE20F5409B22}">
      <dgm:prSet/>
      <dgm:spPr/>
      <dgm:t>
        <a:bodyPr/>
        <a:lstStyle/>
        <a:p>
          <a:endParaRPr lang="en-US"/>
        </a:p>
      </dgm:t>
    </dgm:pt>
    <dgm:pt modelId="{B5532404-79A1-45CA-8D62-33BBC4A2C40A}" type="sibTrans" cxnId="{340783B8-BA05-4470-88F9-FE20F5409B22}">
      <dgm:prSet/>
      <dgm:spPr/>
      <dgm:t>
        <a:bodyPr/>
        <a:lstStyle/>
        <a:p>
          <a:endParaRPr lang="en-US"/>
        </a:p>
      </dgm:t>
    </dgm:pt>
    <dgm:pt modelId="{A3E7589A-FC21-4CAB-8389-C7BD6A75032D}" type="pres">
      <dgm:prSet presAssocID="{BFE3B4FA-8BAE-4272-847E-233E509EB54B}" presName="root" presStyleCnt="0">
        <dgm:presLayoutVars>
          <dgm:dir/>
          <dgm:resizeHandles val="exact"/>
        </dgm:presLayoutVars>
      </dgm:prSet>
      <dgm:spPr/>
    </dgm:pt>
    <dgm:pt modelId="{1846A327-62CF-4360-B609-314BA85BE73F}" type="pres">
      <dgm:prSet presAssocID="{551325FB-6F77-433B-B290-00530F0B361E}" presName="compNode" presStyleCnt="0"/>
      <dgm:spPr/>
    </dgm:pt>
    <dgm:pt modelId="{ABA507E1-2589-419E-82EF-46F5F5838DCF}" type="pres">
      <dgm:prSet presAssocID="{551325FB-6F77-433B-B290-00530F0B361E}" presName="iconBgRect" presStyleLbl="bgShp" presStyleIdx="0" presStyleCnt="4"/>
      <dgm:spPr/>
    </dgm:pt>
    <dgm:pt modelId="{C56EE367-B39A-40F7-BA81-1B800B4EDBD8}" type="pres">
      <dgm:prSet presAssocID="{551325FB-6F77-433B-B290-00530F0B361E}"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ead with Gears"/>
        </a:ext>
      </dgm:extLst>
    </dgm:pt>
    <dgm:pt modelId="{6122EF4E-6B4D-444A-A7F7-4A4DCD918706}" type="pres">
      <dgm:prSet presAssocID="{551325FB-6F77-433B-B290-00530F0B361E}" presName="spaceRect" presStyleCnt="0"/>
      <dgm:spPr/>
    </dgm:pt>
    <dgm:pt modelId="{FE0B29DE-8944-4759-9483-0BBD303E2B84}" type="pres">
      <dgm:prSet presAssocID="{551325FB-6F77-433B-B290-00530F0B361E}" presName="textRect" presStyleLbl="revTx" presStyleIdx="0" presStyleCnt="4">
        <dgm:presLayoutVars>
          <dgm:chMax val="1"/>
          <dgm:chPref val="1"/>
        </dgm:presLayoutVars>
      </dgm:prSet>
      <dgm:spPr/>
    </dgm:pt>
    <dgm:pt modelId="{DA865FA0-F938-4B15-AEE9-50FFB65C688D}" type="pres">
      <dgm:prSet presAssocID="{2600CC22-0314-45CD-AE4D-03C16486B75E}" presName="sibTrans" presStyleCnt="0"/>
      <dgm:spPr/>
    </dgm:pt>
    <dgm:pt modelId="{59AD9953-BD5C-42C1-A8CB-78F6DA87F35B}" type="pres">
      <dgm:prSet presAssocID="{C075F0D3-3E97-483D-BEC8-8E719735EC2E}" presName="compNode" presStyleCnt="0"/>
      <dgm:spPr/>
    </dgm:pt>
    <dgm:pt modelId="{E031A804-A250-477C-A2D7-7DAEB2C74E14}" type="pres">
      <dgm:prSet presAssocID="{C075F0D3-3E97-483D-BEC8-8E719735EC2E}" presName="iconBgRect" presStyleLbl="bgShp" presStyleIdx="1" presStyleCnt="4"/>
      <dgm:spPr/>
    </dgm:pt>
    <dgm:pt modelId="{E3FD844D-8B53-4C48-8354-826D03B10B6F}" type="pres">
      <dgm:prSet presAssocID="{C075F0D3-3E97-483D-BEC8-8E719735EC2E}"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ierarchy"/>
        </a:ext>
      </dgm:extLst>
    </dgm:pt>
    <dgm:pt modelId="{7977AD80-F7BB-4657-B06C-385658D9601E}" type="pres">
      <dgm:prSet presAssocID="{C075F0D3-3E97-483D-BEC8-8E719735EC2E}" presName="spaceRect" presStyleCnt="0"/>
      <dgm:spPr/>
    </dgm:pt>
    <dgm:pt modelId="{8DEA2278-1665-4774-AB00-AD58E112D7E6}" type="pres">
      <dgm:prSet presAssocID="{C075F0D3-3E97-483D-BEC8-8E719735EC2E}" presName="textRect" presStyleLbl="revTx" presStyleIdx="1" presStyleCnt="4">
        <dgm:presLayoutVars>
          <dgm:chMax val="1"/>
          <dgm:chPref val="1"/>
        </dgm:presLayoutVars>
      </dgm:prSet>
      <dgm:spPr/>
    </dgm:pt>
    <dgm:pt modelId="{1EC73A81-33CF-42F5-B7E9-0E58D140A88B}" type="pres">
      <dgm:prSet presAssocID="{931D5B16-D39E-4066-9597-F4A3AADF71E7}" presName="sibTrans" presStyleCnt="0"/>
      <dgm:spPr/>
    </dgm:pt>
    <dgm:pt modelId="{551FB2F6-A719-49EE-B65C-60EB17F5AF48}" type="pres">
      <dgm:prSet presAssocID="{BAFE0E8D-DF8F-40C8-B4E7-65A9DE087F0A}" presName="compNode" presStyleCnt="0"/>
      <dgm:spPr/>
    </dgm:pt>
    <dgm:pt modelId="{D1C9575E-CAF9-4992-A77A-B1EFB4CD0EB7}" type="pres">
      <dgm:prSet presAssocID="{BAFE0E8D-DF8F-40C8-B4E7-65A9DE087F0A}" presName="iconBgRect" presStyleLbl="bgShp" presStyleIdx="2" presStyleCnt="4"/>
      <dgm:spPr/>
    </dgm:pt>
    <dgm:pt modelId="{A2D537F9-F48C-4C14-A14F-4B8757ED09B9}" type="pres">
      <dgm:prSet presAssocID="{BAFE0E8D-DF8F-40C8-B4E7-65A9DE087F0A}"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eciduous tree"/>
        </a:ext>
      </dgm:extLst>
    </dgm:pt>
    <dgm:pt modelId="{4A119773-583A-4D20-AFE8-80BE8DAF0214}" type="pres">
      <dgm:prSet presAssocID="{BAFE0E8D-DF8F-40C8-B4E7-65A9DE087F0A}" presName="spaceRect" presStyleCnt="0"/>
      <dgm:spPr/>
    </dgm:pt>
    <dgm:pt modelId="{890A81BF-239A-45DF-988E-2C747F908A90}" type="pres">
      <dgm:prSet presAssocID="{BAFE0E8D-DF8F-40C8-B4E7-65A9DE087F0A}" presName="textRect" presStyleLbl="revTx" presStyleIdx="2" presStyleCnt="4">
        <dgm:presLayoutVars>
          <dgm:chMax val="1"/>
          <dgm:chPref val="1"/>
        </dgm:presLayoutVars>
      </dgm:prSet>
      <dgm:spPr/>
    </dgm:pt>
    <dgm:pt modelId="{9339E28B-87A0-445A-94CF-0F0398AB74C1}" type="pres">
      <dgm:prSet presAssocID="{2A7C00A2-A9F5-4D2F-A750-A3FEEFB0518F}" presName="sibTrans" presStyleCnt="0"/>
      <dgm:spPr/>
    </dgm:pt>
    <dgm:pt modelId="{C5891D26-4EAF-4074-8D2B-A6F7B98220E4}" type="pres">
      <dgm:prSet presAssocID="{8AEACE6E-1886-440D-BC2A-A540DF3EDCB0}" presName="compNode" presStyleCnt="0"/>
      <dgm:spPr/>
    </dgm:pt>
    <dgm:pt modelId="{849E5308-6ACC-4C2C-B965-78330510FFD2}" type="pres">
      <dgm:prSet presAssocID="{8AEACE6E-1886-440D-BC2A-A540DF3EDCB0}" presName="iconBgRect" presStyleLbl="bgShp" presStyleIdx="3" presStyleCnt="4"/>
      <dgm:spPr/>
    </dgm:pt>
    <dgm:pt modelId="{7F5C7A41-CAA2-4B28-B2C1-47AA0F8C8214}" type="pres">
      <dgm:prSet presAssocID="{8AEACE6E-1886-440D-BC2A-A540DF3EDCB0}"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Magnifying glass"/>
        </a:ext>
      </dgm:extLst>
    </dgm:pt>
    <dgm:pt modelId="{BCCA1C5C-E404-4C5C-A026-0D219F2064B2}" type="pres">
      <dgm:prSet presAssocID="{8AEACE6E-1886-440D-BC2A-A540DF3EDCB0}" presName="spaceRect" presStyleCnt="0"/>
      <dgm:spPr/>
    </dgm:pt>
    <dgm:pt modelId="{4EFBA3C4-64E1-4C88-B770-05F55B4D5286}" type="pres">
      <dgm:prSet presAssocID="{8AEACE6E-1886-440D-BC2A-A540DF3EDCB0}" presName="textRect" presStyleLbl="revTx" presStyleIdx="3" presStyleCnt="4">
        <dgm:presLayoutVars>
          <dgm:chMax val="1"/>
          <dgm:chPref val="1"/>
        </dgm:presLayoutVars>
      </dgm:prSet>
      <dgm:spPr/>
    </dgm:pt>
  </dgm:ptLst>
  <dgm:cxnLst>
    <dgm:cxn modelId="{E3CC1810-435E-44FA-8476-149F21780BB4}" type="presOf" srcId="{C075F0D3-3E97-483D-BEC8-8E719735EC2E}" destId="{8DEA2278-1665-4774-AB00-AD58E112D7E6}" srcOrd="0" destOrd="0" presId="urn:microsoft.com/office/officeart/2018/5/layout/IconCircleLabelList"/>
    <dgm:cxn modelId="{CDACD615-2BB9-42B4-9200-8C38F7C8192F}" type="presOf" srcId="{BFE3B4FA-8BAE-4272-847E-233E509EB54B}" destId="{A3E7589A-FC21-4CAB-8389-C7BD6A75032D}" srcOrd="0" destOrd="0" presId="urn:microsoft.com/office/officeart/2018/5/layout/IconCircleLabelList"/>
    <dgm:cxn modelId="{FA8EC535-9BE6-4820-9E8A-A4D73F46905F}" type="presOf" srcId="{551325FB-6F77-433B-B290-00530F0B361E}" destId="{FE0B29DE-8944-4759-9483-0BBD303E2B84}" srcOrd="0" destOrd="0" presId="urn:microsoft.com/office/officeart/2018/5/layout/IconCircleLabelList"/>
    <dgm:cxn modelId="{183DB36A-5D40-4B09-ADC6-4A3D6F9060FE}" type="presOf" srcId="{BAFE0E8D-DF8F-40C8-B4E7-65A9DE087F0A}" destId="{890A81BF-239A-45DF-988E-2C747F908A90}" srcOrd="0" destOrd="0" presId="urn:microsoft.com/office/officeart/2018/5/layout/IconCircleLabelList"/>
    <dgm:cxn modelId="{4A45007D-BACC-43A7-B0DF-26ADDC4A3614}" type="presOf" srcId="{8AEACE6E-1886-440D-BC2A-A540DF3EDCB0}" destId="{4EFBA3C4-64E1-4C88-B770-05F55B4D5286}" srcOrd="0" destOrd="0" presId="urn:microsoft.com/office/officeart/2018/5/layout/IconCircleLabelList"/>
    <dgm:cxn modelId="{340783B8-BA05-4470-88F9-FE20F5409B22}" srcId="{BFE3B4FA-8BAE-4272-847E-233E509EB54B}" destId="{8AEACE6E-1886-440D-BC2A-A540DF3EDCB0}" srcOrd="3" destOrd="0" parTransId="{297D5C71-CA92-4E01-A3CB-5A169C026081}" sibTransId="{B5532404-79A1-45CA-8D62-33BBC4A2C40A}"/>
    <dgm:cxn modelId="{ADA53FC3-2624-4D1B-A4D8-3D8738A2B500}" srcId="{BFE3B4FA-8BAE-4272-847E-233E509EB54B}" destId="{BAFE0E8D-DF8F-40C8-B4E7-65A9DE087F0A}" srcOrd="2" destOrd="0" parTransId="{E7418937-9C8A-474D-A482-0416F15DCA54}" sibTransId="{2A7C00A2-A9F5-4D2F-A750-A3FEEFB0518F}"/>
    <dgm:cxn modelId="{DE719BDB-3657-4D26-BCEE-05517B29B6CF}" srcId="{BFE3B4FA-8BAE-4272-847E-233E509EB54B}" destId="{551325FB-6F77-433B-B290-00530F0B361E}" srcOrd="0" destOrd="0" parTransId="{5BC166F5-6E64-4BEE-8603-DC937576983E}" sibTransId="{2600CC22-0314-45CD-AE4D-03C16486B75E}"/>
    <dgm:cxn modelId="{CCF12FEA-51FE-4F51-B1BB-6FD672C01DE1}" srcId="{BFE3B4FA-8BAE-4272-847E-233E509EB54B}" destId="{C075F0D3-3E97-483D-BEC8-8E719735EC2E}" srcOrd="1" destOrd="0" parTransId="{17D59962-93B0-4087-8CBF-C958E0851EF2}" sibTransId="{931D5B16-D39E-4066-9597-F4A3AADF71E7}"/>
    <dgm:cxn modelId="{BE3D9BB1-2079-4A83-89AA-917A6C4D0473}" type="presParOf" srcId="{A3E7589A-FC21-4CAB-8389-C7BD6A75032D}" destId="{1846A327-62CF-4360-B609-314BA85BE73F}" srcOrd="0" destOrd="0" presId="urn:microsoft.com/office/officeart/2018/5/layout/IconCircleLabelList"/>
    <dgm:cxn modelId="{4C639ADE-07F6-442B-A726-05532FB6755F}" type="presParOf" srcId="{1846A327-62CF-4360-B609-314BA85BE73F}" destId="{ABA507E1-2589-419E-82EF-46F5F5838DCF}" srcOrd="0" destOrd="0" presId="urn:microsoft.com/office/officeart/2018/5/layout/IconCircleLabelList"/>
    <dgm:cxn modelId="{CBF26296-D3FC-4623-8F25-7A457576194C}" type="presParOf" srcId="{1846A327-62CF-4360-B609-314BA85BE73F}" destId="{C56EE367-B39A-40F7-BA81-1B800B4EDBD8}" srcOrd="1" destOrd="0" presId="urn:microsoft.com/office/officeart/2018/5/layout/IconCircleLabelList"/>
    <dgm:cxn modelId="{5F33B281-CBAB-4039-BDC0-00DDEC2FEFE7}" type="presParOf" srcId="{1846A327-62CF-4360-B609-314BA85BE73F}" destId="{6122EF4E-6B4D-444A-A7F7-4A4DCD918706}" srcOrd="2" destOrd="0" presId="urn:microsoft.com/office/officeart/2018/5/layout/IconCircleLabelList"/>
    <dgm:cxn modelId="{942168F8-68AC-49EC-9A83-FF6D57E6DEC9}" type="presParOf" srcId="{1846A327-62CF-4360-B609-314BA85BE73F}" destId="{FE0B29DE-8944-4759-9483-0BBD303E2B84}" srcOrd="3" destOrd="0" presId="urn:microsoft.com/office/officeart/2018/5/layout/IconCircleLabelList"/>
    <dgm:cxn modelId="{E6CC9800-1DCD-47A4-BEE3-4477453FCC99}" type="presParOf" srcId="{A3E7589A-FC21-4CAB-8389-C7BD6A75032D}" destId="{DA865FA0-F938-4B15-AEE9-50FFB65C688D}" srcOrd="1" destOrd="0" presId="urn:microsoft.com/office/officeart/2018/5/layout/IconCircleLabelList"/>
    <dgm:cxn modelId="{0B3275B3-598B-44B4-AF42-FB29F9067D03}" type="presParOf" srcId="{A3E7589A-FC21-4CAB-8389-C7BD6A75032D}" destId="{59AD9953-BD5C-42C1-A8CB-78F6DA87F35B}" srcOrd="2" destOrd="0" presId="urn:microsoft.com/office/officeart/2018/5/layout/IconCircleLabelList"/>
    <dgm:cxn modelId="{71156FF8-4BE1-4021-A1D3-C32C767A5AA5}" type="presParOf" srcId="{59AD9953-BD5C-42C1-A8CB-78F6DA87F35B}" destId="{E031A804-A250-477C-A2D7-7DAEB2C74E14}" srcOrd="0" destOrd="0" presId="urn:microsoft.com/office/officeart/2018/5/layout/IconCircleLabelList"/>
    <dgm:cxn modelId="{A749CC18-37EA-43AF-84C1-1C7A05A438EB}" type="presParOf" srcId="{59AD9953-BD5C-42C1-A8CB-78F6DA87F35B}" destId="{E3FD844D-8B53-4C48-8354-826D03B10B6F}" srcOrd="1" destOrd="0" presId="urn:microsoft.com/office/officeart/2018/5/layout/IconCircleLabelList"/>
    <dgm:cxn modelId="{C0ADBC7D-AF7E-4B14-B5DD-A26F918AA3F2}" type="presParOf" srcId="{59AD9953-BD5C-42C1-A8CB-78F6DA87F35B}" destId="{7977AD80-F7BB-4657-B06C-385658D9601E}" srcOrd="2" destOrd="0" presId="urn:microsoft.com/office/officeart/2018/5/layout/IconCircleLabelList"/>
    <dgm:cxn modelId="{C505767F-39F4-4F97-962F-E31A3A4C1493}" type="presParOf" srcId="{59AD9953-BD5C-42C1-A8CB-78F6DA87F35B}" destId="{8DEA2278-1665-4774-AB00-AD58E112D7E6}" srcOrd="3" destOrd="0" presId="urn:microsoft.com/office/officeart/2018/5/layout/IconCircleLabelList"/>
    <dgm:cxn modelId="{F676C107-2192-4AA4-B799-2BFA7769C716}" type="presParOf" srcId="{A3E7589A-FC21-4CAB-8389-C7BD6A75032D}" destId="{1EC73A81-33CF-42F5-B7E9-0E58D140A88B}" srcOrd="3" destOrd="0" presId="urn:microsoft.com/office/officeart/2018/5/layout/IconCircleLabelList"/>
    <dgm:cxn modelId="{14F54F49-A4B3-4A72-A006-26D7C5506FC2}" type="presParOf" srcId="{A3E7589A-FC21-4CAB-8389-C7BD6A75032D}" destId="{551FB2F6-A719-49EE-B65C-60EB17F5AF48}" srcOrd="4" destOrd="0" presId="urn:microsoft.com/office/officeart/2018/5/layout/IconCircleLabelList"/>
    <dgm:cxn modelId="{77E0EA74-15EA-4B2B-9DD4-D2D294F975A2}" type="presParOf" srcId="{551FB2F6-A719-49EE-B65C-60EB17F5AF48}" destId="{D1C9575E-CAF9-4992-A77A-B1EFB4CD0EB7}" srcOrd="0" destOrd="0" presId="urn:microsoft.com/office/officeart/2018/5/layout/IconCircleLabelList"/>
    <dgm:cxn modelId="{A9B6FBB1-8318-4DCE-9307-C8D568512379}" type="presParOf" srcId="{551FB2F6-A719-49EE-B65C-60EB17F5AF48}" destId="{A2D537F9-F48C-4C14-A14F-4B8757ED09B9}" srcOrd="1" destOrd="0" presId="urn:microsoft.com/office/officeart/2018/5/layout/IconCircleLabelList"/>
    <dgm:cxn modelId="{7C731159-2529-4371-A850-24FCC71C450D}" type="presParOf" srcId="{551FB2F6-A719-49EE-B65C-60EB17F5AF48}" destId="{4A119773-583A-4D20-AFE8-80BE8DAF0214}" srcOrd="2" destOrd="0" presId="urn:microsoft.com/office/officeart/2018/5/layout/IconCircleLabelList"/>
    <dgm:cxn modelId="{E4538956-7705-4567-A0F1-FA61876EEA9E}" type="presParOf" srcId="{551FB2F6-A719-49EE-B65C-60EB17F5AF48}" destId="{890A81BF-239A-45DF-988E-2C747F908A90}" srcOrd="3" destOrd="0" presId="urn:microsoft.com/office/officeart/2018/5/layout/IconCircleLabelList"/>
    <dgm:cxn modelId="{E639B8DF-FA4C-4485-9642-1FD9FFC8F63F}" type="presParOf" srcId="{A3E7589A-FC21-4CAB-8389-C7BD6A75032D}" destId="{9339E28B-87A0-445A-94CF-0F0398AB74C1}" srcOrd="5" destOrd="0" presId="urn:microsoft.com/office/officeart/2018/5/layout/IconCircleLabelList"/>
    <dgm:cxn modelId="{7281B3D0-7133-45FF-B97E-9AD311E27707}" type="presParOf" srcId="{A3E7589A-FC21-4CAB-8389-C7BD6A75032D}" destId="{C5891D26-4EAF-4074-8D2B-A6F7B98220E4}" srcOrd="6" destOrd="0" presId="urn:microsoft.com/office/officeart/2018/5/layout/IconCircleLabelList"/>
    <dgm:cxn modelId="{ABDE9936-30BF-4DB1-B8E7-84BA3E667F37}" type="presParOf" srcId="{C5891D26-4EAF-4074-8D2B-A6F7B98220E4}" destId="{849E5308-6ACC-4C2C-B965-78330510FFD2}" srcOrd="0" destOrd="0" presId="urn:microsoft.com/office/officeart/2018/5/layout/IconCircleLabelList"/>
    <dgm:cxn modelId="{F1C7BEDD-DBF4-4E40-BFEB-EEB7A4A23035}" type="presParOf" srcId="{C5891D26-4EAF-4074-8D2B-A6F7B98220E4}" destId="{7F5C7A41-CAA2-4B28-B2C1-47AA0F8C8214}" srcOrd="1" destOrd="0" presId="urn:microsoft.com/office/officeart/2018/5/layout/IconCircleLabelList"/>
    <dgm:cxn modelId="{6BD81AB5-B17E-424A-B8DE-4498CBEFFBB7}" type="presParOf" srcId="{C5891D26-4EAF-4074-8D2B-A6F7B98220E4}" destId="{BCCA1C5C-E404-4C5C-A026-0D219F2064B2}" srcOrd="2" destOrd="0" presId="urn:microsoft.com/office/officeart/2018/5/layout/IconCircleLabelList"/>
    <dgm:cxn modelId="{5F1AB566-8550-4A9B-83D1-C8A82CFA132C}" type="presParOf" srcId="{C5891D26-4EAF-4074-8D2B-A6F7B98220E4}" destId="{4EFBA3C4-64E1-4C88-B770-05F55B4D5286}"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1B428F-05C0-4807-B6DC-1960B564459D}">
      <dsp:nvSpPr>
        <dsp:cNvPr id="0" name=""/>
        <dsp:cNvSpPr/>
      </dsp:nvSpPr>
      <dsp:spPr>
        <a:xfrm>
          <a:off x="0" y="254338"/>
          <a:ext cx="6949440" cy="1074060"/>
        </a:xfrm>
        <a:prstGeom prst="round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GB" sz="2700" kern="1200" dirty="0"/>
            <a:t>set of instructions or programs that tell a computer what to do</a:t>
          </a:r>
          <a:endParaRPr lang="en-US" sz="2700" kern="1200" dirty="0"/>
        </a:p>
      </dsp:txBody>
      <dsp:txXfrm>
        <a:off x="52431" y="306769"/>
        <a:ext cx="6844578" cy="969198"/>
      </dsp:txXfrm>
    </dsp:sp>
    <dsp:sp modelId="{BF00B240-E48C-4994-BDBC-DE702EB321A6}">
      <dsp:nvSpPr>
        <dsp:cNvPr id="0" name=""/>
        <dsp:cNvSpPr/>
      </dsp:nvSpPr>
      <dsp:spPr>
        <a:xfrm>
          <a:off x="0" y="1406158"/>
          <a:ext cx="6949440" cy="1074060"/>
        </a:xfrm>
        <a:prstGeom prst="roundRect">
          <a:avLst/>
        </a:prstGeom>
        <a:solidFill>
          <a:schemeClr val="accent2">
            <a:hueOff val="3221807"/>
            <a:satOff val="-9246"/>
            <a:lumOff val="-14805"/>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GB" sz="2700" kern="1200" dirty="0"/>
            <a:t>It enables users to interact with the hardware</a:t>
          </a:r>
          <a:endParaRPr lang="en-US" sz="2700" kern="1200" dirty="0"/>
        </a:p>
      </dsp:txBody>
      <dsp:txXfrm>
        <a:off x="52431" y="1458589"/>
        <a:ext cx="6844578" cy="969198"/>
      </dsp:txXfrm>
    </dsp:sp>
    <dsp:sp modelId="{03CAADB9-04D6-41B1-BC3E-938FE6884C12}">
      <dsp:nvSpPr>
        <dsp:cNvPr id="0" name=""/>
        <dsp:cNvSpPr/>
      </dsp:nvSpPr>
      <dsp:spPr>
        <a:xfrm>
          <a:off x="0" y="2557978"/>
          <a:ext cx="6949440" cy="1074060"/>
        </a:xfrm>
        <a:prstGeom prst="roundRect">
          <a:avLst/>
        </a:prstGeom>
        <a:solidFill>
          <a:schemeClr val="accent2">
            <a:hueOff val="6443614"/>
            <a:satOff val="-18493"/>
            <a:lumOff val="-29609"/>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GB" sz="2700" kern="1200" dirty="0"/>
            <a:t>Types of software:</a:t>
          </a:r>
          <a:endParaRPr lang="en-US" sz="2700" kern="1200" dirty="0"/>
        </a:p>
      </dsp:txBody>
      <dsp:txXfrm>
        <a:off x="52431" y="2610409"/>
        <a:ext cx="6844578" cy="969198"/>
      </dsp:txXfrm>
    </dsp:sp>
    <dsp:sp modelId="{4F3E4AE3-DF77-4B30-BAAB-A4B778874D65}">
      <dsp:nvSpPr>
        <dsp:cNvPr id="0" name=""/>
        <dsp:cNvSpPr/>
      </dsp:nvSpPr>
      <dsp:spPr>
        <a:xfrm>
          <a:off x="0" y="3632039"/>
          <a:ext cx="6949440" cy="19002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0645" tIns="34290" rIns="192024" bIns="34290" numCol="1" spcCol="1270" anchor="t" anchorCtr="0">
          <a:noAutofit/>
        </a:bodyPr>
        <a:lstStyle/>
        <a:p>
          <a:pPr marL="228600" lvl="1" indent="-228600" algn="l" defTabSz="933450">
            <a:lnSpc>
              <a:spcPct val="90000"/>
            </a:lnSpc>
            <a:spcBef>
              <a:spcPct val="0"/>
            </a:spcBef>
            <a:spcAft>
              <a:spcPct val="20000"/>
            </a:spcAft>
            <a:buChar char="•"/>
          </a:pPr>
          <a:r>
            <a:rPr lang="en-IN" sz="2100" b="1" kern="1200" dirty="0"/>
            <a:t>System Software  </a:t>
          </a:r>
          <a:r>
            <a:rPr lang="en-IN" sz="2100" kern="1200" dirty="0"/>
            <a:t>- </a:t>
          </a:r>
          <a:r>
            <a:rPr lang="en-GB" sz="2100" kern="1200" dirty="0"/>
            <a:t>Controls and manages hardware operations; Acts as a bridge between hardware and user applications. Ex: OS, Device drivers, BIOS, etc.</a:t>
          </a:r>
          <a:endParaRPr lang="en-US" sz="2100" kern="1200" dirty="0"/>
        </a:p>
        <a:p>
          <a:pPr marL="228600" lvl="1" indent="-228600" algn="l" defTabSz="933450">
            <a:lnSpc>
              <a:spcPct val="90000"/>
            </a:lnSpc>
            <a:spcBef>
              <a:spcPct val="0"/>
            </a:spcBef>
            <a:spcAft>
              <a:spcPct val="20000"/>
            </a:spcAft>
            <a:buChar char="•"/>
          </a:pPr>
          <a:r>
            <a:rPr lang="en-IN" sz="2100" b="1" kern="1200" dirty="0"/>
            <a:t>Application Software </a:t>
          </a:r>
          <a:r>
            <a:rPr lang="en-IN" sz="2100" kern="1200" dirty="0"/>
            <a:t>- </a:t>
          </a:r>
          <a:r>
            <a:rPr lang="en-GB" sz="2100" kern="1200" dirty="0"/>
            <a:t>Designed to perform specific tasks for users; Runs on top of system software. Ex: MS Office, web browsers, IDE, games, etc.</a:t>
          </a:r>
          <a:endParaRPr lang="en-US" sz="2100" kern="1200" dirty="0"/>
        </a:p>
      </dsp:txBody>
      <dsp:txXfrm>
        <a:off x="0" y="3632039"/>
        <a:ext cx="6949440" cy="1900260"/>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1084C76-C328-4355-990B-F03B46BF6E58}">
      <dsp:nvSpPr>
        <dsp:cNvPr id="0" name=""/>
        <dsp:cNvSpPr/>
      </dsp:nvSpPr>
      <dsp:spPr>
        <a:xfrm>
          <a:off x="0" y="41398"/>
          <a:ext cx="6949440" cy="1352520"/>
        </a:xfrm>
        <a:prstGeom prst="roundRect">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en-GB" sz="3400" kern="1200"/>
            <a:t>Inflexible to changes once development begins</a:t>
          </a:r>
          <a:endParaRPr lang="en-US" sz="3400" kern="1200"/>
        </a:p>
      </dsp:txBody>
      <dsp:txXfrm>
        <a:off x="66025" y="107423"/>
        <a:ext cx="6817390" cy="1220470"/>
      </dsp:txXfrm>
    </dsp:sp>
    <dsp:sp modelId="{3FB7B060-58EA-453E-9A3A-D6A372D1BB8E}">
      <dsp:nvSpPr>
        <dsp:cNvPr id="0" name=""/>
        <dsp:cNvSpPr/>
      </dsp:nvSpPr>
      <dsp:spPr>
        <a:xfrm>
          <a:off x="0" y="1491838"/>
          <a:ext cx="6949440" cy="1352520"/>
        </a:xfrm>
        <a:prstGeom prst="roundRect">
          <a:avLst/>
        </a:prstGeom>
        <a:solidFill>
          <a:schemeClr val="accent5">
            <a:hueOff val="-4050717"/>
            <a:satOff val="-275"/>
            <a:lumOff val="654"/>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en-GB" sz="3400" kern="1200"/>
            <a:t>Late discovery of bugs or requirement mismatches</a:t>
          </a:r>
          <a:endParaRPr lang="en-US" sz="3400" kern="1200"/>
        </a:p>
      </dsp:txBody>
      <dsp:txXfrm>
        <a:off x="66025" y="1557863"/>
        <a:ext cx="6817390" cy="1220470"/>
      </dsp:txXfrm>
    </dsp:sp>
    <dsp:sp modelId="{8C3F50C6-73CA-41C3-B58E-273D6ACB0116}">
      <dsp:nvSpPr>
        <dsp:cNvPr id="0" name=""/>
        <dsp:cNvSpPr/>
      </dsp:nvSpPr>
      <dsp:spPr>
        <a:xfrm>
          <a:off x="0" y="2942278"/>
          <a:ext cx="6949440" cy="1352520"/>
        </a:xfrm>
        <a:prstGeom prst="roundRect">
          <a:avLst/>
        </a:prstGeom>
        <a:solidFill>
          <a:schemeClr val="accent5">
            <a:hueOff val="-8101434"/>
            <a:satOff val="-551"/>
            <a:lumOff val="1307"/>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en-GB" sz="3400" kern="1200"/>
            <a:t>Not ideal for complex or evolving projects</a:t>
          </a:r>
          <a:endParaRPr lang="en-US" sz="3400" kern="1200"/>
        </a:p>
      </dsp:txBody>
      <dsp:txXfrm>
        <a:off x="66025" y="3008303"/>
        <a:ext cx="6817390" cy="1220470"/>
      </dsp:txXfrm>
    </dsp:sp>
    <dsp:sp modelId="{97D2E42E-3123-412B-A4A9-D72453DA3B0A}">
      <dsp:nvSpPr>
        <dsp:cNvPr id="0" name=""/>
        <dsp:cNvSpPr/>
      </dsp:nvSpPr>
      <dsp:spPr>
        <a:xfrm>
          <a:off x="0" y="4392719"/>
          <a:ext cx="6949440" cy="1352520"/>
        </a:xfrm>
        <a:prstGeom prst="roundRect">
          <a:avLst/>
        </a:prstGeom>
        <a:solidFill>
          <a:schemeClr val="accent5">
            <a:hueOff val="-12152150"/>
            <a:satOff val="-826"/>
            <a:lumOff val="1961"/>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en-GB" sz="3400" kern="1200"/>
            <a:t>No working software until late in the cycle</a:t>
          </a:r>
          <a:endParaRPr lang="en-US" sz="3400" kern="1200"/>
        </a:p>
      </dsp:txBody>
      <dsp:txXfrm>
        <a:off x="66025" y="4458744"/>
        <a:ext cx="6817390" cy="1220470"/>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8F2999F-702C-439B-9E57-91235E9859D5}">
      <dsp:nvSpPr>
        <dsp:cNvPr id="0" name=""/>
        <dsp:cNvSpPr/>
      </dsp:nvSpPr>
      <dsp:spPr>
        <a:xfrm>
          <a:off x="0" y="83630"/>
          <a:ext cx="6949440" cy="1074060"/>
        </a:xfrm>
        <a:prstGeom prst="round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GB" sz="2700" kern="1200"/>
            <a:t>Requirements are clear, fixed, and well-documented</a:t>
          </a:r>
          <a:endParaRPr lang="en-US" sz="2700" kern="1200"/>
        </a:p>
      </dsp:txBody>
      <dsp:txXfrm>
        <a:off x="52431" y="136061"/>
        <a:ext cx="6844578" cy="969198"/>
      </dsp:txXfrm>
    </dsp:sp>
    <dsp:sp modelId="{791EE6F4-BF12-432D-B265-E50D14E31BA5}">
      <dsp:nvSpPr>
        <dsp:cNvPr id="0" name=""/>
        <dsp:cNvSpPr/>
      </dsp:nvSpPr>
      <dsp:spPr>
        <a:xfrm>
          <a:off x="0" y="1235451"/>
          <a:ext cx="6949440" cy="1074060"/>
        </a:xfrm>
        <a:prstGeom prst="roundRect">
          <a:avLst/>
        </a:prstGeom>
        <a:solidFill>
          <a:schemeClr val="accent2">
            <a:hueOff val="2147871"/>
            <a:satOff val="-6164"/>
            <a:lumOff val="-987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GB" sz="2700" kern="1200"/>
            <a:t>Technology is well-understood</a:t>
          </a:r>
          <a:endParaRPr lang="en-US" sz="2700" kern="1200"/>
        </a:p>
      </dsp:txBody>
      <dsp:txXfrm>
        <a:off x="52431" y="1287882"/>
        <a:ext cx="6844578" cy="969198"/>
      </dsp:txXfrm>
    </dsp:sp>
    <dsp:sp modelId="{F7390CF0-20E2-4D40-82F1-D9F3106733E4}">
      <dsp:nvSpPr>
        <dsp:cNvPr id="0" name=""/>
        <dsp:cNvSpPr/>
      </dsp:nvSpPr>
      <dsp:spPr>
        <a:xfrm>
          <a:off x="0" y="2387271"/>
          <a:ext cx="6949440" cy="1074060"/>
        </a:xfrm>
        <a:prstGeom prst="roundRect">
          <a:avLst/>
        </a:prstGeom>
        <a:solidFill>
          <a:schemeClr val="accent2">
            <a:hueOff val="4295743"/>
            <a:satOff val="-12329"/>
            <a:lumOff val="-19739"/>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GB" sz="2700" kern="1200"/>
            <a:t>Project is short-term and low-risk</a:t>
          </a:r>
          <a:endParaRPr lang="en-US" sz="2700" kern="1200"/>
        </a:p>
      </dsp:txBody>
      <dsp:txXfrm>
        <a:off x="52431" y="2439702"/>
        <a:ext cx="6844578" cy="969198"/>
      </dsp:txXfrm>
    </dsp:sp>
    <dsp:sp modelId="{7220A6EC-91B0-44A5-BE2B-D62025C076A6}">
      <dsp:nvSpPr>
        <dsp:cNvPr id="0" name=""/>
        <dsp:cNvSpPr/>
      </dsp:nvSpPr>
      <dsp:spPr>
        <a:xfrm>
          <a:off x="0" y="3539091"/>
          <a:ext cx="6949440" cy="1074060"/>
        </a:xfrm>
        <a:prstGeom prst="roundRect">
          <a:avLst/>
        </a:prstGeom>
        <a:solidFill>
          <a:schemeClr val="accent2">
            <a:hueOff val="6443614"/>
            <a:satOff val="-18493"/>
            <a:lumOff val="-29609"/>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GB" sz="2700" kern="1200"/>
            <a:t>Examples:</a:t>
          </a:r>
          <a:endParaRPr lang="en-US" sz="2700" kern="1200"/>
        </a:p>
      </dsp:txBody>
      <dsp:txXfrm>
        <a:off x="52431" y="3591522"/>
        <a:ext cx="6844578" cy="969198"/>
      </dsp:txXfrm>
    </dsp:sp>
    <dsp:sp modelId="{00B9CB6F-1FA8-4E82-8ADD-84218E0FE17E}">
      <dsp:nvSpPr>
        <dsp:cNvPr id="0" name=""/>
        <dsp:cNvSpPr/>
      </dsp:nvSpPr>
      <dsp:spPr>
        <a:xfrm>
          <a:off x="0" y="4613150"/>
          <a:ext cx="6949440" cy="10898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0645" tIns="34290" rIns="192024" bIns="34290" numCol="1" spcCol="1270" anchor="t" anchorCtr="0">
          <a:noAutofit/>
        </a:bodyPr>
        <a:lstStyle/>
        <a:p>
          <a:pPr marL="228600" lvl="1" indent="-228600" algn="l" defTabSz="933450">
            <a:lnSpc>
              <a:spcPct val="90000"/>
            </a:lnSpc>
            <a:spcBef>
              <a:spcPct val="0"/>
            </a:spcBef>
            <a:spcAft>
              <a:spcPct val="20000"/>
            </a:spcAft>
            <a:buChar char="•"/>
          </a:pPr>
          <a:r>
            <a:rPr lang="en-GB" sz="2100" kern="1200"/>
            <a:t>Government or defense contracts</a:t>
          </a:r>
          <a:endParaRPr lang="en-US" sz="2100" kern="1200"/>
        </a:p>
        <a:p>
          <a:pPr marL="228600" lvl="1" indent="-228600" algn="l" defTabSz="933450">
            <a:lnSpc>
              <a:spcPct val="90000"/>
            </a:lnSpc>
            <a:spcBef>
              <a:spcPct val="0"/>
            </a:spcBef>
            <a:spcAft>
              <a:spcPct val="20000"/>
            </a:spcAft>
            <a:buChar char="•"/>
          </a:pPr>
          <a:r>
            <a:rPr lang="en-GB" sz="2100" kern="1200"/>
            <a:t>Legacy system upgrades</a:t>
          </a:r>
          <a:endParaRPr lang="en-US" sz="2100" kern="1200"/>
        </a:p>
        <a:p>
          <a:pPr marL="228600" lvl="1" indent="-228600" algn="l" defTabSz="933450">
            <a:lnSpc>
              <a:spcPct val="90000"/>
            </a:lnSpc>
            <a:spcBef>
              <a:spcPct val="0"/>
            </a:spcBef>
            <a:spcAft>
              <a:spcPct val="20000"/>
            </a:spcAft>
            <a:buChar char="•"/>
          </a:pPr>
          <a:r>
            <a:rPr lang="en-GB" sz="2100" kern="1200"/>
            <a:t>Internal tools with fixed scope</a:t>
          </a:r>
          <a:endParaRPr lang="en-US" sz="2100" kern="1200"/>
        </a:p>
      </dsp:txBody>
      <dsp:txXfrm>
        <a:off x="0" y="4613150"/>
        <a:ext cx="6949440" cy="1089854"/>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904E45-2962-40D1-971C-5B7D2AD5EECB}">
      <dsp:nvSpPr>
        <dsp:cNvPr id="0" name=""/>
        <dsp:cNvSpPr/>
      </dsp:nvSpPr>
      <dsp:spPr>
        <a:xfrm>
          <a:off x="0" y="2401"/>
          <a:ext cx="6949440" cy="121722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4F38BC1-C13F-4700-96AA-104F892EBE1C}">
      <dsp:nvSpPr>
        <dsp:cNvPr id="0" name=""/>
        <dsp:cNvSpPr/>
      </dsp:nvSpPr>
      <dsp:spPr>
        <a:xfrm>
          <a:off x="368211" y="276278"/>
          <a:ext cx="669475" cy="66947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D082875-802F-4681-B8F5-586EAE3135A4}">
      <dsp:nvSpPr>
        <dsp:cNvPr id="0" name=""/>
        <dsp:cNvSpPr/>
      </dsp:nvSpPr>
      <dsp:spPr>
        <a:xfrm>
          <a:off x="1405898" y="2401"/>
          <a:ext cx="5543541" cy="12172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823" tIns="128823" rIns="128823" bIns="128823" numCol="1" spcCol="1270" anchor="ctr" anchorCtr="0">
          <a:noAutofit/>
        </a:bodyPr>
        <a:lstStyle/>
        <a:p>
          <a:pPr marL="0" lvl="0" indent="0" algn="l" defTabSz="977900">
            <a:lnSpc>
              <a:spcPct val="90000"/>
            </a:lnSpc>
            <a:spcBef>
              <a:spcPct val="0"/>
            </a:spcBef>
            <a:spcAft>
              <a:spcPct val="35000"/>
            </a:spcAft>
            <a:buNone/>
          </a:pPr>
          <a:r>
            <a:rPr lang="en-GB" sz="2200" kern="1200"/>
            <a:t>Excellent for large, complex, high-risk projects</a:t>
          </a:r>
          <a:endParaRPr lang="en-US" sz="2200" kern="1200"/>
        </a:p>
      </dsp:txBody>
      <dsp:txXfrm>
        <a:off x="1405898" y="2401"/>
        <a:ext cx="5543541" cy="1217228"/>
      </dsp:txXfrm>
    </dsp:sp>
    <dsp:sp modelId="{56729081-647F-409F-8F4C-D77C947F3FA6}">
      <dsp:nvSpPr>
        <dsp:cNvPr id="0" name=""/>
        <dsp:cNvSpPr/>
      </dsp:nvSpPr>
      <dsp:spPr>
        <a:xfrm>
          <a:off x="0" y="1523937"/>
          <a:ext cx="6949440" cy="121722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EBFF72A-6719-48E4-BA16-C1099C2534EA}">
      <dsp:nvSpPr>
        <dsp:cNvPr id="0" name=""/>
        <dsp:cNvSpPr/>
      </dsp:nvSpPr>
      <dsp:spPr>
        <a:xfrm>
          <a:off x="368211" y="1797813"/>
          <a:ext cx="669475" cy="66947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70DF9E0-C37E-4071-AEDF-0EA856339F2A}">
      <dsp:nvSpPr>
        <dsp:cNvPr id="0" name=""/>
        <dsp:cNvSpPr/>
      </dsp:nvSpPr>
      <dsp:spPr>
        <a:xfrm>
          <a:off x="1405898" y="1523937"/>
          <a:ext cx="5543541" cy="12172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823" tIns="128823" rIns="128823" bIns="128823" numCol="1" spcCol="1270" anchor="ctr" anchorCtr="0">
          <a:noAutofit/>
        </a:bodyPr>
        <a:lstStyle/>
        <a:p>
          <a:pPr marL="0" lvl="0" indent="0" algn="l" defTabSz="977900">
            <a:lnSpc>
              <a:spcPct val="90000"/>
            </a:lnSpc>
            <a:spcBef>
              <a:spcPct val="0"/>
            </a:spcBef>
            <a:spcAft>
              <a:spcPct val="35000"/>
            </a:spcAft>
            <a:buNone/>
          </a:pPr>
          <a:r>
            <a:rPr lang="en-GB" sz="2200" kern="1200"/>
            <a:t>Early detection and resolution of risks</a:t>
          </a:r>
          <a:endParaRPr lang="en-US" sz="2200" kern="1200"/>
        </a:p>
      </dsp:txBody>
      <dsp:txXfrm>
        <a:off x="1405898" y="1523937"/>
        <a:ext cx="5543541" cy="1217228"/>
      </dsp:txXfrm>
    </dsp:sp>
    <dsp:sp modelId="{100127B0-CCDA-4C51-9DDB-DDF8CCA91D38}">
      <dsp:nvSpPr>
        <dsp:cNvPr id="0" name=""/>
        <dsp:cNvSpPr/>
      </dsp:nvSpPr>
      <dsp:spPr>
        <a:xfrm>
          <a:off x="0" y="3045472"/>
          <a:ext cx="6949440" cy="121722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6EF2F5D-37B3-4428-BB1B-2E41C1195948}">
      <dsp:nvSpPr>
        <dsp:cNvPr id="0" name=""/>
        <dsp:cNvSpPr/>
      </dsp:nvSpPr>
      <dsp:spPr>
        <a:xfrm>
          <a:off x="368211" y="3319348"/>
          <a:ext cx="669475" cy="66947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A94DEC5-2EF6-450C-AD51-C8260DA636E7}">
      <dsp:nvSpPr>
        <dsp:cNvPr id="0" name=""/>
        <dsp:cNvSpPr/>
      </dsp:nvSpPr>
      <dsp:spPr>
        <a:xfrm>
          <a:off x="1405898" y="3045472"/>
          <a:ext cx="5543541" cy="12172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823" tIns="128823" rIns="128823" bIns="128823" numCol="1" spcCol="1270" anchor="ctr" anchorCtr="0">
          <a:noAutofit/>
        </a:bodyPr>
        <a:lstStyle/>
        <a:p>
          <a:pPr marL="0" lvl="0" indent="0" algn="l" defTabSz="977900">
            <a:lnSpc>
              <a:spcPct val="90000"/>
            </a:lnSpc>
            <a:spcBef>
              <a:spcPct val="0"/>
            </a:spcBef>
            <a:spcAft>
              <a:spcPct val="35000"/>
            </a:spcAft>
            <a:buNone/>
          </a:pPr>
          <a:r>
            <a:rPr lang="en-GB" sz="2200" kern="1200"/>
            <a:t>Allows for customer feedback at every iteration</a:t>
          </a:r>
          <a:endParaRPr lang="en-US" sz="2200" kern="1200"/>
        </a:p>
      </dsp:txBody>
      <dsp:txXfrm>
        <a:off x="1405898" y="3045472"/>
        <a:ext cx="5543541" cy="1217228"/>
      </dsp:txXfrm>
    </dsp:sp>
    <dsp:sp modelId="{C58E925B-B045-46FE-85E5-8AB2B34B5EB6}">
      <dsp:nvSpPr>
        <dsp:cNvPr id="0" name=""/>
        <dsp:cNvSpPr/>
      </dsp:nvSpPr>
      <dsp:spPr>
        <a:xfrm>
          <a:off x="0" y="4567007"/>
          <a:ext cx="6949440" cy="121722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2BC094A-3376-4119-81EF-18E456ECD7F8}">
      <dsp:nvSpPr>
        <dsp:cNvPr id="0" name=""/>
        <dsp:cNvSpPr/>
      </dsp:nvSpPr>
      <dsp:spPr>
        <a:xfrm>
          <a:off x="368211" y="4840884"/>
          <a:ext cx="669475" cy="66947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FCE0A1F-D993-4C68-90C9-AE84F1B2C06D}">
      <dsp:nvSpPr>
        <dsp:cNvPr id="0" name=""/>
        <dsp:cNvSpPr/>
      </dsp:nvSpPr>
      <dsp:spPr>
        <a:xfrm>
          <a:off x="1405898" y="4567007"/>
          <a:ext cx="5543541" cy="12172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823" tIns="128823" rIns="128823" bIns="128823" numCol="1" spcCol="1270" anchor="ctr" anchorCtr="0">
          <a:noAutofit/>
        </a:bodyPr>
        <a:lstStyle/>
        <a:p>
          <a:pPr marL="0" lvl="0" indent="0" algn="l" defTabSz="977900">
            <a:lnSpc>
              <a:spcPct val="90000"/>
            </a:lnSpc>
            <a:spcBef>
              <a:spcPct val="0"/>
            </a:spcBef>
            <a:spcAft>
              <a:spcPct val="35000"/>
            </a:spcAft>
            <a:buNone/>
          </a:pPr>
          <a:r>
            <a:rPr lang="en-GB" sz="2200" kern="1200"/>
            <a:t>Supports incremental releases</a:t>
          </a:r>
          <a:endParaRPr lang="en-US" sz="2200" kern="1200"/>
        </a:p>
      </dsp:txBody>
      <dsp:txXfrm>
        <a:off x="1405898" y="4567007"/>
        <a:ext cx="5543541" cy="1217228"/>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D033F29-CD55-445F-878D-103F5E9055BA}">
      <dsp:nvSpPr>
        <dsp:cNvPr id="0" name=""/>
        <dsp:cNvSpPr/>
      </dsp:nvSpPr>
      <dsp:spPr>
        <a:xfrm>
          <a:off x="0" y="706"/>
          <a:ext cx="6949440" cy="165292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E1FEA46-80E3-450C-BE84-6E0F503F6F72}">
      <dsp:nvSpPr>
        <dsp:cNvPr id="0" name=""/>
        <dsp:cNvSpPr/>
      </dsp:nvSpPr>
      <dsp:spPr>
        <a:xfrm>
          <a:off x="500008" y="372613"/>
          <a:ext cx="909106" cy="90910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D27009F-4FDF-4BE7-A484-A671660BD3E4}">
      <dsp:nvSpPr>
        <dsp:cNvPr id="0" name=""/>
        <dsp:cNvSpPr/>
      </dsp:nvSpPr>
      <dsp:spPr>
        <a:xfrm>
          <a:off x="1909124" y="706"/>
          <a:ext cx="5040315" cy="16529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4934" tIns="174934" rIns="174934" bIns="174934" numCol="1" spcCol="1270" anchor="ctr" anchorCtr="0">
          <a:noAutofit/>
        </a:bodyPr>
        <a:lstStyle/>
        <a:p>
          <a:pPr marL="0" lvl="0" indent="0" algn="l" defTabSz="1111250">
            <a:lnSpc>
              <a:spcPct val="90000"/>
            </a:lnSpc>
            <a:spcBef>
              <a:spcPct val="0"/>
            </a:spcBef>
            <a:spcAft>
              <a:spcPct val="35000"/>
            </a:spcAft>
            <a:buNone/>
          </a:pPr>
          <a:r>
            <a:rPr lang="en-GB" sz="2500" kern="1200"/>
            <a:t>Can be costly and time-consuming</a:t>
          </a:r>
          <a:endParaRPr lang="en-US" sz="2500" kern="1200"/>
        </a:p>
      </dsp:txBody>
      <dsp:txXfrm>
        <a:off x="1909124" y="706"/>
        <a:ext cx="5040315" cy="1652921"/>
      </dsp:txXfrm>
    </dsp:sp>
    <dsp:sp modelId="{810ED048-D45B-4968-BA87-552A5EDB88B8}">
      <dsp:nvSpPr>
        <dsp:cNvPr id="0" name=""/>
        <dsp:cNvSpPr/>
      </dsp:nvSpPr>
      <dsp:spPr>
        <a:xfrm>
          <a:off x="0" y="2066858"/>
          <a:ext cx="6949440" cy="165292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B9B0819-9B74-4C09-B786-48BF06C1B62A}">
      <dsp:nvSpPr>
        <dsp:cNvPr id="0" name=""/>
        <dsp:cNvSpPr/>
      </dsp:nvSpPr>
      <dsp:spPr>
        <a:xfrm>
          <a:off x="500008" y="2438765"/>
          <a:ext cx="909106" cy="90910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C1D41FD-2076-40B1-BED9-375221A943DF}">
      <dsp:nvSpPr>
        <dsp:cNvPr id="0" name=""/>
        <dsp:cNvSpPr/>
      </dsp:nvSpPr>
      <dsp:spPr>
        <a:xfrm>
          <a:off x="1909124" y="2066858"/>
          <a:ext cx="5040315" cy="16529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4934" tIns="174934" rIns="174934" bIns="174934" numCol="1" spcCol="1270" anchor="ctr" anchorCtr="0">
          <a:noAutofit/>
        </a:bodyPr>
        <a:lstStyle/>
        <a:p>
          <a:pPr marL="0" lvl="0" indent="0" algn="l" defTabSz="1111250">
            <a:lnSpc>
              <a:spcPct val="90000"/>
            </a:lnSpc>
            <a:spcBef>
              <a:spcPct val="0"/>
            </a:spcBef>
            <a:spcAft>
              <a:spcPct val="35000"/>
            </a:spcAft>
            <a:buNone/>
          </a:pPr>
          <a:r>
            <a:rPr lang="en-GB" sz="2500" kern="1200"/>
            <a:t>Requires expertise in risk analysis</a:t>
          </a:r>
          <a:endParaRPr lang="en-US" sz="2500" kern="1200"/>
        </a:p>
      </dsp:txBody>
      <dsp:txXfrm>
        <a:off x="1909124" y="2066858"/>
        <a:ext cx="5040315" cy="1652921"/>
      </dsp:txXfrm>
    </dsp:sp>
    <dsp:sp modelId="{03A440E4-DBC0-4FA1-9266-A9EADA15AFA7}">
      <dsp:nvSpPr>
        <dsp:cNvPr id="0" name=""/>
        <dsp:cNvSpPr/>
      </dsp:nvSpPr>
      <dsp:spPr>
        <a:xfrm>
          <a:off x="0" y="4133010"/>
          <a:ext cx="6949440" cy="165292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3E87A62-38D1-45F7-9D11-0AD542F92FD3}">
      <dsp:nvSpPr>
        <dsp:cNvPr id="0" name=""/>
        <dsp:cNvSpPr/>
      </dsp:nvSpPr>
      <dsp:spPr>
        <a:xfrm>
          <a:off x="500008" y="4504917"/>
          <a:ext cx="909106" cy="90910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8DED1D4-9CEF-40FE-A928-C37A8583E8DA}">
      <dsp:nvSpPr>
        <dsp:cNvPr id="0" name=""/>
        <dsp:cNvSpPr/>
      </dsp:nvSpPr>
      <dsp:spPr>
        <a:xfrm>
          <a:off x="1909124" y="4133010"/>
          <a:ext cx="5040315" cy="16529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4934" tIns="174934" rIns="174934" bIns="174934" numCol="1" spcCol="1270" anchor="ctr" anchorCtr="0">
          <a:noAutofit/>
        </a:bodyPr>
        <a:lstStyle/>
        <a:p>
          <a:pPr marL="0" lvl="0" indent="0" algn="l" defTabSz="1111250">
            <a:lnSpc>
              <a:spcPct val="90000"/>
            </a:lnSpc>
            <a:spcBef>
              <a:spcPct val="0"/>
            </a:spcBef>
            <a:spcAft>
              <a:spcPct val="35000"/>
            </a:spcAft>
            <a:buNone/>
          </a:pPr>
          <a:r>
            <a:rPr lang="en-GB" sz="2500" kern="1200"/>
            <a:t>Not ideal for small or low-budget projects</a:t>
          </a:r>
          <a:endParaRPr lang="en-US" sz="2500" kern="1200"/>
        </a:p>
      </dsp:txBody>
      <dsp:txXfrm>
        <a:off x="1909124" y="4133010"/>
        <a:ext cx="5040315" cy="1652921"/>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4468B4-5CBB-4D3E-B6F1-02D478A2FF27}">
      <dsp:nvSpPr>
        <dsp:cNvPr id="0" name=""/>
        <dsp:cNvSpPr/>
      </dsp:nvSpPr>
      <dsp:spPr>
        <a:xfrm>
          <a:off x="0" y="2401"/>
          <a:ext cx="6949440" cy="121722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5E4FA47-6F36-472A-94B0-E65D4A2C39E2}">
      <dsp:nvSpPr>
        <dsp:cNvPr id="0" name=""/>
        <dsp:cNvSpPr/>
      </dsp:nvSpPr>
      <dsp:spPr>
        <a:xfrm>
          <a:off x="368211" y="276278"/>
          <a:ext cx="669475" cy="66947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3B926F6-E89E-4C95-84E6-EBA72B325DD8}">
      <dsp:nvSpPr>
        <dsp:cNvPr id="0" name=""/>
        <dsp:cNvSpPr/>
      </dsp:nvSpPr>
      <dsp:spPr>
        <a:xfrm>
          <a:off x="1405898" y="2401"/>
          <a:ext cx="5543541" cy="12172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823" tIns="128823" rIns="128823" bIns="128823" numCol="1" spcCol="1270" anchor="ctr" anchorCtr="0">
          <a:noAutofit/>
        </a:bodyPr>
        <a:lstStyle/>
        <a:p>
          <a:pPr marL="0" lvl="0" indent="0" algn="l" defTabSz="977900">
            <a:lnSpc>
              <a:spcPct val="90000"/>
            </a:lnSpc>
            <a:spcBef>
              <a:spcPct val="0"/>
            </a:spcBef>
            <a:spcAft>
              <a:spcPct val="35000"/>
            </a:spcAft>
            <a:buNone/>
          </a:pPr>
          <a:r>
            <a:rPr lang="en-GB" sz="2200" kern="1200"/>
            <a:t>Projects with unclear or evolving requirements</a:t>
          </a:r>
          <a:endParaRPr lang="en-US" sz="2200" kern="1200"/>
        </a:p>
      </dsp:txBody>
      <dsp:txXfrm>
        <a:off x="1405898" y="2401"/>
        <a:ext cx="5543541" cy="1217228"/>
      </dsp:txXfrm>
    </dsp:sp>
    <dsp:sp modelId="{6AF74A39-AA2F-4429-8F68-58A7CF58DD5C}">
      <dsp:nvSpPr>
        <dsp:cNvPr id="0" name=""/>
        <dsp:cNvSpPr/>
      </dsp:nvSpPr>
      <dsp:spPr>
        <a:xfrm>
          <a:off x="0" y="1523937"/>
          <a:ext cx="6949440" cy="121722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535DC12-0278-41B6-8AEC-8BCE431D0670}">
      <dsp:nvSpPr>
        <dsp:cNvPr id="0" name=""/>
        <dsp:cNvSpPr/>
      </dsp:nvSpPr>
      <dsp:spPr>
        <a:xfrm>
          <a:off x="368211" y="1797813"/>
          <a:ext cx="669475" cy="66947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67B87B7-5E79-4196-8BE3-AED54B5D8B2F}">
      <dsp:nvSpPr>
        <dsp:cNvPr id="0" name=""/>
        <dsp:cNvSpPr/>
      </dsp:nvSpPr>
      <dsp:spPr>
        <a:xfrm>
          <a:off x="1405898" y="1523937"/>
          <a:ext cx="5543541" cy="12172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823" tIns="128823" rIns="128823" bIns="128823" numCol="1" spcCol="1270" anchor="ctr" anchorCtr="0">
          <a:noAutofit/>
        </a:bodyPr>
        <a:lstStyle/>
        <a:p>
          <a:pPr marL="0" lvl="0" indent="0" algn="l" defTabSz="977900">
            <a:lnSpc>
              <a:spcPct val="90000"/>
            </a:lnSpc>
            <a:spcBef>
              <a:spcPct val="0"/>
            </a:spcBef>
            <a:spcAft>
              <a:spcPct val="35000"/>
            </a:spcAft>
            <a:buNone/>
          </a:pPr>
          <a:r>
            <a:rPr lang="en-GB" sz="2200" kern="1200"/>
            <a:t>High-risk applications (e.g., aerospace, defense, banking)</a:t>
          </a:r>
          <a:endParaRPr lang="en-US" sz="2200" kern="1200"/>
        </a:p>
      </dsp:txBody>
      <dsp:txXfrm>
        <a:off x="1405898" y="1523937"/>
        <a:ext cx="5543541" cy="1217228"/>
      </dsp:txXfrm>
    </dsp:sp>
    <dsp:sp modelId="{ABD6AECB-FCDE-4BBF-9FD7-B7D70492C387}">
      <dsp:nvSpPr>
        <dsp:cNvPr id="0" name=""/>
        <dsp:cNvSpPr/>
      </dsp:nvSpPr>
      <dsp:spPr>
        <a:xfrm>
          <a:off x="0" y="3045472"/>
          <a:ext cx="6949440" cy="121722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FC5A1A4-8618-4B46-ACB7-EC5070C84B3D}">
      <dsp:nvSpPr>
        <dsp:cNvPr id="0" name=""/>
        <dsp:cNvSpPr/>
      </dsp:nvSpPr>
      <dsp:spPr>
        <a:xfrm>
          <a:off x="368211" y="3319348"/>
          <a:ext cx="669475" cy="66947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718F09F-4C88-4E7C-80BF-9FADA855EDE9}">
      <dsp:nvSpPr>
        <dsp:cNvPr id="0" name=""/>
        <dsp:cNvSpPr/>
      </dsp:nvSpPr>
      <dsp:spPr>
        <a:xfrm>
          <a:off x="1405898" y="3045472"/>
          <a:ext cx="5543541" cy="12172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823" tIns="128823" rIns="128823" bIns="128823" numCol="1" spcCol="1270" anchor="ctr" anchorCtr="0">
          <a:noAutofit/>
        </a:bodyPr>
        <a:lstStyle/>
        <a:p>
          <a:pPr marL="0" lvl="0" indent="0" algn="l" defTabSz="977900">
            <a:lnSpc>
              <a:spcPct val="90000"/>
            </a:lnSpc>
            <a:spcBef>
              <a:spcPct val="0"/>
            </a:spcBef>
            <a:spcAft>
              <a:spcPct val="35000"/>
            </a:spcAft>
            <a:buNone/>
          </a:pPr>
          <a:r>
            <a:rPr lang="en-GB" sz="2200" kern="1200"/>
            <a:t>When frequent revisions and prototyping are needed</a:t>
          </a:r>
          <a:endParaRPr lang="en-US" sz="2200" kern="1200"/>
        </a:p>
      </dsp:txBody>
      <dsp:txXfrm>
        <a:off x="1405898" y="3045472"/>
        <a:ext cx="5543541" cy="1217228"/>
      </dsp:txXfrm>
    </dsp:sp>
    <dsp:sp modelId="{057F025C-4228-42C7-9E90-019618E392FF}">
      <dsp:nvSpPr>
        <dsp:cNvPr id="0" name=""/>
        <dsp:cNvSpPr/>
      </dsp:nvSpPr>
      <dsp:spPr>
        <a:xfrm>
          <a:off x="0" y="4567007"/>
          <a:ext cx="6949440" cy="121722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B9AC751-1D7F-4FB4-86A8-52F7B73D89C9}">
      <dsp:nvSpPr>
        <dsp:cNvPr id="0" name=""/>
        <dsp:cNvSpPr/>
      </dsp:nvSpPr>
      <dsp:spPr>
        <a:xfrm>
          <a:off x="368211" y="4840884"/>
          <a:ext cx="669475" cy="66947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5B59863-DBB6-480A-A49E-C280641C74AE}">
      <dsp:nvSpPr>
        <dsp:cNvPr id="0" name=""/>
        <dsp:cNvSpPr/>
      </dsp:nvSpPr>
      <dsp:spPr>
        <a:xfrm>
          <a:off x="1405898" y="4567007"/>
          <a:ext cx="5543541" cy="12172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823" tIns="128823" rIns="128823" bIns="128823" numCol="1" spcCol="1270" anchor="ctr" anchorCtr="0">
          <a:noAutofit/>
        </a:bodyPr>
        <a:lstStyle/>
        <a:p>
          <a:pPr marL="0" lvl="0" indent="0" algn="l" defTabSz="977900">
            <a:lnSpc>
              <a:spcPct val="90000"/>
            </a:lnSpc>
            <a:spcBef>
              <a:spcPct val="0"/>
            </a:spcBef>
            <a:spcAft>
              <a:spcPct val="35000"/>
            </a:spcAft>
            <a:buNone/>
          </a:pPr>
          <a:r>
            <a:rPr lang="en-GB" sz="2200" kern="1200"/>
            <a:t>Large-scale systems requiring continuous refinement</a:t>
          </a:r>
          <a:endParaRPr lang="en-US" sz="2200" kern="1200"/>
        </a:p>
      </dsp:txBody>
      <dsp:txXfrm>
        <a:off x="1405898" y="4567007"/>
        <a:ext cx="5543541" cy="1217228"/>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A8919D-B480-41C7-A8BF-D2DB989727F2}">
      <dsp:nvSpPr>
        <dsp:cNvPr id="0" name=""/>
        <dsp:cNvSpPr/>
      </dsp:nvSpPr>
      <dsp:spPr>
        <a:xfrm>
          <a:off x="1383694" y="0"/>
          <a:ext cx="4768814" cy="4768814"/>
        </a:xfrm>
        <a:prstGeom prst="diamond">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E3B3B91-CD50-4B3B-BA60-237F7FE8F97F}">
      <dsp:nvSpPr>
        <dsp:cNvPr id="0" name=""/>
        <dsp:cNvSpPr/>
      </dsp:nvSpPr>
      <dsp:spPr>
        <a:xfrm>
          <a:off x="1836731" y="453037"/>
          <a:ext cx="1859837" cy="1859837"/>
        </a:xfrm>
        <a:prstGeom prst="round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kern="1200"/>
            <a:t>Clear structure and documentation</a:t>
          </a:r>
          <a:endParaRPr lang="en-US" sz="1800" kern="1200"/>
        </a:p>
      </dsp:txBody>
      <dsp:txXfrm>
        <a:off x="1927521" y="543827"/>
        <a:ext cx="1678257" cy="1678257"/>
      </dsp:txXfrm>
    </dsp:sp>
    <dsp:sp modelId="{514E805F-B1B4-4607-BD3F-89C054F89E91}">
      <dsp:nvSpPr>
        <dsp:cNvPr id="0" name=""/>
        <dsp:cNvSpPr/>
      </dsp:nvSpPr>
      <dsp:spPr>
        <a:xfrm>
          <a:off x="3839633" y="453037"/>
          <a:ext cx="1859837" cy="1859837"/>
        </a:xfrm>
        <a:prstGeom prst="roundRect">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kern="1200"/>
            <a:t>Early test planning improves quality</a:t>
          </a:r>
          <a:endParaRPr lang="en-US" sz="1800" kern="1200"/>
        </a:p>
      </dsp:txBody>
      <dsp:txXfrm>
        <a:off x="3930423" y="543827"/>
        <a:ext cx="1678257" cy="1678257"/>
      </dsp:txXfrm>
    </dsp:sp>
    <dsp:sp modelId="{B412A55F-70F3-44AC-9483-81099B46718C}">
      <dsp:nvSpPr>
        <dsp:cNvPr id="0" name=""/>
        <dsp:cNvSpPr/>
      </dsp:nvSpPr>
      <dsp:spPr>
        <a:xfrm>
          <a:off x="1836731" y="2455939"/>
          <a:ext cx="1859837" cy="1859837"/>
        </a:xfrm>
        <a:prstGeom prst="roundRect">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kern="1200"/>
            <a:t>Easy to manage and track progress</a:t>
          </a:r>
          <a:endParaRPr lang="en-US" sz="1800" kern="1200"/>
        </a:p>
      </dsp:txBody>
      <dsp:txXfrm>
        <a:off x="1927521" y="2546729"/>
        <a:ext cx="1678257" cy="1678257"/>
      </dsp:txXfrm>
    </dsp:sp>
    <dsp:sp modelId="{DAADC905-5E68-4AC4-9B3B-5B355C66E5BA}">
      <dsp:nvSpPr>
        <dsp:cNvPr id="0" name=""/>
        <dsp:cNvSpPr/>
      </dsp:nvSpPr>
      <dsp:spPr>
        <a:xfrm>
          <a:off x="3839633" y="2455939"/>
          <a:ext cx="1859837" cy="1859837"/>
        </a:xfrm>
        <a:prstGeom prst="roundRect">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kern="1200"/>
            <a:t>Suitable for safety-critical systems</a:t>
          </a:r>
          <a:endParaRPr lang="en-US" sz="1800" kern="1200"/>
        </a:p>
      </dsp:txBody>
      <dsp:txXfrm>
        <a:off x="3930423" y="2546729"/>
        <a:ext cx="1678257" cy="1678257"/>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B8720EF-0D0F-45CD-9F4D-E5D82ADB2A66}">
      <dsp:nvSpPr>
        <dsp:cNvPr id="0" name=""/>
        <dsp:cNvSpPr/>
      </dsp:nvSpPr>
      <dsp:spPr>
        <a:xfrm>
          <a:off x="0" y="956885"/>
          <a:ext cx="2906817" cy="1845828"/>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FDBFDA8-C8AA-4DDE-80C1-314D81560D25}">
      <dsp:nvSpPr>
        <dsp:cNvPr id="0" name=""/>
        <dsp:cNvSpPr/>
      </dsp:nvSpPr>
      <dsp:spPr>
        <a:xfrm>
          <a:off x="322979" y="1263716"/>
          <a:ext cx="2906817" cy="1845828"/>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GB" sz="2700" kern="1200"/>
            <a:t>Inflexible to changes once development starts</a:t>
          </a:r>
          <a:endParaRPr lang="en-US" sz="2700" kern="1200"/>
        </a:p>
      </dsp:txBody>
      <dsp:txXfrm>
        <a:off x="377041" y="1317778"/>
        <a:ext cx="2798693" cy="1737704"/>
      </dsp:txXfrm>
    </dsp:sp>
    <dsp:sp modelId="{3938C18F-7649-4735-A5CB-F8F8E46CBE3B}">
      <dsp:nvSpPr>
        <dsp:cNvPr id="0" name=""/>
        <dsp:cNvSpPr/>
      </dsp:nvSpPr>
      <dsp:spPr>
        <a:xfrm>
          <a:off x="3552776" y="956885"/>
          <a:ext cx="2906817" cy="1845828"/>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7C0F7D3-D385-4991-83D1-920DE24D913E}">
      <dsp:nvSpPr>
        <dsp:cNvPr id="0" name=""/>
        <dsp:cNvSpPr/>
      </dsp:nvSpPr>
      <dsp:spPr>
        <a:xfrm>
          <a:off x="3875756" y="1263716"/>
          <a:ext cx="2906817" cy="1845828"/>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GB" sz="2700" kern="1200"/>
            <a:t>Not ideal for projects with evolving requirements</a:t>
          </a:r>
          <a:endParaRPr lang="en-US" sz="2700" kern="1200"/>
        </a:p>
      </dsp:txBody>
      <dsp:txXfrm>
        <a:off x="3929818" y="1317778"/>
        <a:ext cx="2798693" cy="1737704"/>
      </dsp:txXfrm>
    </dsp:sp>
    <dsp:sp modelId="{99B52964-D822-45A4-8F9D-AE956536EBFC}">
      <dsp:nvSpPr>
        <dsp:cNvPr id="0" name=""/>
        <dsp:cNvSpPr/>
      </dsp:nvSpPr>
      <dsp:spPr>
        <a:xfrm>
          <a:off x="7105553" y="956885"/>
          <a:ext cx="2906817" cy="1845828"/>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AAAA4CD-15B6-4EA3-ABA4-6748826C0CAB}">
      <dsp:nvSpPr>
        <dsp:cNvPr id="0" name=""/>
        <dsp:cNvSpPr/>
      </dsp:nvSpPr>
      <dsp:spPr>
        <a:xfrm>
          <a:off x="7428532" y="1263716"/>
          <a:ext cx="2906817" cy="1845828"/>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GB" sz="2700" kern="1200"/>
            <a:t>No working software until late in the cycle</a:t>
          </a:r>
          <a:endParaRPr lang="en-US" sz="2700" kern="1200"/>
        </a:p>
      </dsp:txBody>
      <dsp:txXfrm>
        <a:off x="7482594" y="1317778"/>
        <a:ext cx="2798693" cy="1737704"/>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6D029A-F37F-4F87-9AD1-091425C414E3}">
      <dsp:nvSpPr>
        <dsp:cNvPr id="0" name=""/>
        <dsp:cNvSpPr/>
      </dsp:nvSpPr>
      <dsp:spPr>
        <a:xfrm>
          <a:off x="181777" y="367425"/>
          <a:ext cx="1320143" cy="1320143"/>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4FCCFC9-99BB-4120-B73D-5801F5938E48}">
      <dsp:nvSpPr>
        <dsp:cNvPr id="0" name=""/>
        <dsp:cNvSpPr/>
      </dsp:nvSpPr>
      <dsp:spPr>
        <a:xfrm>
          <a:off x="459007" y="644655"/>
          <a:ext cx="765683" cy="76568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1AB3D25-AC27-482A-A831-AEEA03783B81}">
      <dsp:nvSpPr>
        <dsp:cNvPr id="0" name=""/>
        <dsp:cNvSpPr/>
      </dsp:nvSpPr>
      <dsp:spPr>
        <a:xfrm>
          <a:off x="1784808" y="367425"/>
          <a:ext cx="3111765" cy="13201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22350">
            <a:lnSpc>
              <a:spcPct val="90000"/>
            </a:lnSpc>
            <a:spcBef>
              <a:spcPct val="0"/>
            </a:spcBef>
            <a:spcAft>
              <a:spcPct val="35000"/>
            </a:spcAft>
            <a:buNone/>
          </a:pPr>
          <a:r>
            <a:rPr lang="en-GB" sz="2300" kern="1200"/>
            <a:t>Requirements are clear and fixed</a:t>
          </a:r>
          <a:endParaRPr lang="en-US" sz="2300" kern="1200"/>
        </a:p>
      </dsp:txBody>
      <dsp:txXfrm>
        <a:off x="1784808" y="367425"/>
        <a:ext cx="3111765" cy="1320143"/>
      </dsp:txXfrm>
    </dsp:sp>
    <dsp:sp modelId="{8F745EAF-7AA8-44EC-BF44-D04A050A177B}">
      <dsp:nvSpPr>
        <dsp:cNvPr id="0" name=""/>
        <dsp:cNvSpPr/>
      </dsp:nvSpPr>
      <dsp:spPr>
        <a:xfrm>
          <a:off x="5438775" y="367425"/>
          <a:ext cx="1320143" cy="1320143"/>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3700C39-2C53-4F5C-BC97-0DB293EC2B50}">
      <dsp:nvSpPr>
        <dsp:cNvPr id="0" name=""/>
        <dsp:cNvSpPr/>
      </dsp:nvSpPr>
      <dsp:spPr>
        <a:xfrm>
          <a:off x="5716005" y="644655"/>
          <a:ext cx="765683" cy="76568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25C6131-481A-4E0C-8DD7-155EF6262648}">
      <dsp:nvSpPr>
        <dsp:cNvPr id="0" name=""/>
        <dsp:cNvSpPr/>
      </dsp:nvSpPr>
      <dsp:spPr>
        <a:xfrm>
          <a:off x="7041806" y="367425"/>
          <a:ext cx="3111765" cy="13201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22350">
            <a:lnSpc>
              <a:spcPct val="90000"/>
            </a:lnSpc>
            <a:spcBef>
              <a:spcPct val="0"/>
            </a:spcBef>
            <a:spcAft>
              <a:spcPct val="35000"/>
            </a:spcAft>
            <a:buNone/>
          </a:pPr>
          <a:r>
            <a:rPr lang="en-GB" sz="2300" kern="1200"/>
            <a:t>Projects are short to medium in duration</a:t>
          </a:r>
          <a:endParaRPr lang="en-US" sz="2300" kern="1200"/>
        </a:p>
      </dsp:txBody>
      <dsp:txXfrm>
        <a:off x="7041806" y="367425"/>
        <a:ext cx="3111765" cy="1320143"/>
      </dsp:txXfrm>
    </dsp:sp>
    <dsp:sp modelId="{02911908-DBFA-4535-BDA9-1FFB5C0B64E1}">
      <dsp:nvSpPr>
        <dsp:cNvPr id="0" name=""/>
        <dsp:cNvSpPr/>
      </dsp:nvSpPr>
      <dsp:spPr>
        <a:xfrm>
          <a:off x="181777" y="2378862"/>
          <a:ext cx="1320143" cy="1320143"/>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C133B36-4D88-4E4F-8BDF-8D5DDB528CB8}">
      <dsp:nvSpPr>
        <dsp:cNvPr id="0" name=""/>
        <dsp:cNvSpPr/>
      </dsp:nvSpPr>
      <dsp:spPr>
        <a:xfrm>
          <a:off x="459007" y="2656092"/>
          <a:ext cx="765683" cy="76568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6205ADA-483A-4B40-939F-7A25883BC15B}">
      <dsp:nvSpPr>
        <dsp:cNvPr id="0" name=""/>
        <dsp:cNvSpPr/>
      </dsp:nvSpPr>
      <dsp:spPr>
        <a:xfrm>
          <a:off x="1784808" y="2378862"/>
          <a:ext cx="3111765" cy="13201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22350">
            <a:lnSpc>
              <a:spcPct val="90000"/>
            </a:lnSpc>
            <a:spcBef>
              <a:spcPct val="0"/>
            </a:spcBef>
            <a:spcAft>
              <a:spcPct val="35000"/>
            </a:spcAft>
            <a:buNone/>
          </a:pPr>
          <a:r>
            <a:rPr lang="en-GB" sz="2300" kern="1200"/>
            <a:t>High-reliability systems (e.g., aerospace, automotive, healthcare)</a:t>
          </a:r>
          <a:endParaRPr lang="en-US" sz="2300" kern="1200"/>
        </a:p>
      </dsp:txBody>
      <dsp:txXfrm>
        <a:off x="1784808" y="2378862"/>
        <a:ext cx="3111765" cy="1320143"/>
      </dsp:txXfrm>
    </dsp:sp>
    <dsp:sp modelId="{20EC0CBF-2BC6-44E3-9B88-A31DE633D060}">
      <dsp:nvSpPr>
        <dsp:cNvPr id="0" name=""/>
        <dsp:cNvSpPr/>
      </dsp:nvSpPr>
      <dsp:spPr>
        <a:xfrm>
          <a:off x="5438775" y="2378862"/>
          <a:ext cx="1320143" cy="1320143"/>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D524E2B-6804-4292-8357-AB0D5D526F1F}">
      <dsp:nvSpPr>
        <dsp:cNvPr id="0" name=""/>
        <dsp:cNvSpPr/>
      </dsp:nvSpPr>
      <dsp:spPr>
        <a:xfrm>
          <a:off x="5716005" y="2656092"/>
          <a:ext cx="765683" cy="76568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9AD3DCD-30F7-4905-B2BA-5C0C0F49E522}">
      <dsp:nvSpPr>
        <dsp:cNvPr id="0" name=""/>
        <dsp:cNvSpPr/>
      </dsp:nvSpPr>
      <dsp:spPr>
        <a:xfrm>
          <a:off x="7041806" y="2378862"/>
          <a:ext cx="3111765" cy="13201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22350">
            <a:lnSpc>
              <a:spcPct val="90000"/>
            </a:lnSpc>
            <a:spcBef>
              <a:spcPct val="0"/>
            </a:spcBef>
            <a:spcAft>
              <a:spcPct val="35000"/>
            </a:spcAft>
            <a:buNone/>
          </a:pPr>
          <a:r>
            <a:rPr lang="en-GB" sz="2300" kern="1200"/>
            <a:t>Example: Developing software for a medical device or flight control system</a:t>
          </a:r>
          <a:endParaRPr lang="en-US" sz="2300" kern="1200"/>
        </a:p>
      </dsp:txBody>
      <dsp:txXfrm>
        <a:off x="7041806" y="2378862"/>
        <a:ext cx="3111765" cy="1320143"/>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8B34D31-7B13-44A6-9AB3-DB75A091FBB2}">
      <dsp:nvSpPr>
        <dsp:cNvPr id="0" name=""/>
        <dsp:cNvSpPr/>
      </dsp:nvSpPr>
      <dsp:spPr>
        <a:xfrm>
          <a:off x="48863" y="2752"/>
          <a:ext cx="2141160" cy="1284696"/>
        </a:xfrm>
        <a:prstGeom prst="rect">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GB" sz="2000" kern="1200" dirty="0"/>
            <a:t>Deliver working software frequently</a:t>
          </a:r>
          <a:endParaRPr lang="en-US" sz="2000" kern="1200" dirty="0"/>
        </a:p>
      </dsp:txBody>
      <dsp:txXfrm>
        <a:off x="48863" y="2752"/>
        <a:ext cx="2141160" cy="1284696"/>
      </dsp:txXfrm>
    </dsp:sp>
    <dsp:sp modelId="{C61A2FB3-18AA-4A02-A8F1-A8145B42CC64}">
      <dsp:nvSpPr>
        <dsp:cNvPr id="0" name=""/>
        <dsp:cNvSpPr/>
      </dsp:nvSpPr>
      <dsp:spPr>
        <a:xfrm>
          <a:off x="2404139" y="2752"/>
          <a:ext cx="2141160" cy="1284696"/>
        </a:xfrm>
        <a:prstGeom prst="rect">
          <a:avLst/>
        </a:prstGeom>
        <a:solidFill>
          <a:schemeClr val="accent5">
            <a:hueOff val="-1215215"/>
            <a:satOff val="-83"/>
            <a:lumOff val="196"/>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GB" sz="2000" kern="1200"/>
            <a:t>Welcome changing requirements</a:t>
          </a:r>
          <a:endParaRPr lang="en-US" sz="2000" kern="1200"/>
        </a:p>
      </dsp:txBody>
      <dsp:txXfrm>
        <a:off x="2404139" y="2752"/>
        <a:ext cx="2141160" cy="1284696"/>
      </dsp:txXfrm>
    </dsp:sp>
    <dsp:sp modelId="{91BE000C-CC62-4A5B-9809-594E00BFC642}">
      <dsp:nvSpPr>
        <dsp:cNvPr id="0" name=""/>
        <dsp:cNvSpPr/>
      </dsp:nvSpPr>
      <dsp:spPr>
        <a:xfrm>
          <a:off x="4759416" y="2752"/>
          <a:ext cx="2141160" cy="1284696"/>
        </a:xfrm>
        <a:prstGeom prst="rect">
          <a:avLst/>
        </a:prstGeom>
        <a:solidFill>
          <a:schemeClr val="accent5">
            <a:hueOff val="-2430430"/>
            <a:satOff val="-165"/>
            <a:lumOff val="392"/>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GB" sz="2000" kern="1200"/>
            <a:t>Business and developers work together daily</a:t>
          </a:r>
          <a:endParaRPr lang="en-US" sz="2000" kern="1200"/>
        </a:p>
      </dsp:txBody>
      <dsp:txXfrm>
        <a:off x="4759416" y="2752"/>
        <a:ext cx="2141160" cy="1284696"/>
      </dsp:txXfrm>
    </dsp:sp>
    <dsp:sp modelId="{9A9AA016-E41F-4BBA-AF19-CA54F16F0E6B}">
      <dsp:nvSpPr>
        <dsp:cNvPr id="0" name=""/>
        <dsp:cNvSpPr/>
      </dsp:nvSpPr>
      <dsp:spPr>
        <a:xfrm>
          <a:off x="48863" y="1501564"/>
          <a:ext cx="2141160" cy="1284696"/>
        </a:xfrm>
        <a:prstGeom prst="rect">
          <a:avLst/>
        </a:prstGeom>
        <a:solidFill>
          <a:schemeClr val="accent5">
            <a:hueOff val="-3645645"/>
            <a:satOff val="-248"/>
            <a:lumOff val="588"/>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GB" sz="2000" kern="1200"/>
            <a:t>Build projects around motivated individuals</a:t>
          </a:r>
          <a:endParaRPr lang="en-US" sz="2000" kern="1200"/>
        </a:p>
      </dsp:txBody>
      <dsp:txXfrm>
        <a:off x="48863" y="1501564"/>
        <a:ext cx="2141160" cy="1284696"/>
      </dsp:txXfrm>
    </dsp:sp>
    <dsp:sp modelId="{BF6A401A-0141-457E-935C-80F800FD7526}">
      <dsp:nvSpPr>
        <dsp:cNvPr id="0" name=""/>
        <dsp:cNvSpPr/>
      </dsp:nvSpPr>
      <dsp:spPr>
        <a:xfrm>
          <a:off x="2404139" y="1501564"/>
          <a:ext cx="2141160" cy="1284696"/>
        </a:xfrm>
        <a:prstGeom prst="rect">
          <a:avLst/>
        </a:prstGeom>
        <a:solidFill>
          <a:schemeClr val="accent5">
            <a:hueOff val="-4860860"/>
            <a:satOff val="-330"/>
            <a:lumOff val="784"/>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GB" sz="2000" kern="1200"/>
            <a:t>Face-to-face conversation is best</a:t>
          </a:r>
          <a:endParaRPr lang="en-US" sz="2000" kern="1200"/>
        </a:p>
      </dsp:txBody>
      <dsp:txXfrm>
        <a:off x="2404139" y="1501564"/>
        <a:ext cx="2141160" cy="1284696"/>
      </dsp:txXfrm>
    </dsp:sp>
    <dsp:sp modelId="{5F8A3830-4B00-41FC-AD6A-04CB23A9C630}">
      <dsp:nvSpPr>
        <dsp:cNvPr id="0" name=""/>
        <dsp:cNvSpPr/>
      </dsp:nvSpPr>
      <dsp:spPr>
        <a:xfrm>
          <a:off x="4759416" y="1501564"/>
          <a:ext cx="2141160" cy="1284696"/>
        </a:xfrm>
        <a:prstGeom prst="rect">
          <a:avLst/>
        </a:prstGeom>
        <a:solidFill>
          <a:schemeClr val="accent5">
            <a:hueOff val="-6076075"/>
            <a:satOff val="-413"/>
            <a:lumOff val="981"/>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GB" sz="2000" kern="1200"/>
            <a:t>Working software is the primary measure of progress</a:t>
          </a:r>
          <a:endParaRPr lang="en-US" sz="2000" kern="1200"/>
        </a:p>
      </dsp:txBody>
      <dsp:txXfrm>
        <a:off x="4759416" y="1501564"/>
        <a:ext cx="2141160" cy="1284696"/>
      </dsp:txXfrm>
    </dsp:sp>
    <dsp:sp modelId="{31D14EDD-6AD9-46E2-848F-7291908ED51F}">
      <dsp:nvSpPr>
        <dsp:cNvPr id="0" name=""/>
        <dsp:cNvSpPr/>
      </dsp:nvSpPr>
      <dsp:spPr>
        <a:xfrm>
          <a:off x="48863" y="3000377"/>
          <a:ext cx="2141160" cy="1284696"/>
        </a:xfrm>
        <a:prstGeom prst="rect">
          <a:avLst/>
        </a:prstGeom>
        <a:solidFill>
          <a:schemeClr val="accent5">
            <a:hueOff val="-7291290"/>
            <a:satOff val="-496"/>
            <a:lumOff val="1177"/>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GB" sz="2000" kern="1200"/>
            <a:t>Maintain a sustainable pace</a:t>
          </a:r>
          <a:endParaRPr lang="en-US" sz="2000" kern="1200"/>
        </a:p>
      </dsp:txBody>
      <dsp:txXfrm>
        <a:off x="48863" y="3000377"/>
        <a:ext cx="2141160" cy="1284696"/>
      </dsp:txXfrm>
    </dsp:sp>
    <dsp:sp modelId="{CD394A33-FA3B-4913-9047-7E7C79A6271B}">
      <dsp:nvSpPr>
        <dsp:cNvPr id="0" name=""/>
        <dsp:cNvSpPr/>
      </dsp:nvSpPr>
      <dsp:spPr>
        <a:xfrm>
          <a:off x="2404139" y="3000377"/>
          <a:ext cx="2141160" cy="1284696"/>
        </a:xfrm>
        <a:prstGeom prst="rect">
          <a:avLst/>
        </a:prstGeom>
        <a:solidFill>
          <a:schemeClr val="accent5">
            <a:hueOff val="-8506504"/>
            <a:satOff val="-578"/>
            <a:lumOff val="1373"/>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GB" sz="2000" kern="1200"/>
            <a:t>Continuous attention to technical excellence</a:t>
          </a:r>
          <a:endParaRPr lang="en-US" sz="2000" kern="1200"/>
        </a:p>
      </dsp:txBody>
      <dsp:txXfrm>
        <a:off x="2404139" y="3000377"/>
        <a:ext cx="2141160" cy="1284696"/>
      </dsp:txXfrm>
    </dsp:sp>
    <dsp:sp modelId="{3A643CA0-0A13-4D8F-BE10-153B9C75B42F}">
      <dsp:nvSpPr>
        <dsp:cNvPr id="0" name=""/>
        <dsp:cNvSpPr/>
      </dsp:nvSpPr>
      <dsp:spPr>
        <a:xfrm>
          <a:off x="4759416" y="3000377"/>
          <a:ext cx="2141160" cy="1284696"/>
        </a:xfrm>
        <a:prstGeom prst="rect">
          <a:avLst/>
        </a:prstGeom>
        <a:solidFill>
          <a:schemeClr val="accent5">
            <a:hueOff val="-9721720"/>
            <a:satOff val="-661"/>
            <a:lumOff val="1569"/>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GB" sz="2000" kern="1200"/>
            <a:t>Simplicity is essential</a:t>
          </a:r>
          <a:endParaRPr lang="en-US" sz="2000" kern="1200"/>
        </a:p>
      </dsp:txBody>
      <dsp:txXfrm>
        <a:off x="4759416" y="3000377"/>
        <a:ext cx="2141160" cy="1284696"/>
      </dsp:txXfrm>
    </dsp:sp>
    <dsp:sp modelId="{3B427566-EF7A-43F9-BB9D-512955BA1C74}">
      <dsp:nvSpPr>
        <dsp:cNvPr id="0" name=""/>
        <dsp:cNvSpPr/>
      </dsp:nvSpPr>
      <dsp:spPr>
        <a:xfrm>
          <a:off x="1226501" y="4499189"/>
          <a:ext cx="2141160" cy="1284696"/>
        </a:xfrm>
        <a:prstGeom prst="rect">
          <a:avLst/>
        </a:prstGeom>
        <a:solidFill>
          <a:schemeClr val="accent5">
            <a:hueOff val="-10936935"/>
            <a:satOff val="-743"/>
            <a:lumOff val="1765"/>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GB" sz="2000" kern="1200"/>
            <a:t>Self-organizing teams produce best results</a:t>
          </a:r>
          <a:endParaRPr lang="en-US" sz="2000" kern="1200"/>
        </a:p>
      </dsp:txBody>
      <dsp:txXfrm>
        <a:off x="1226501" y="4499189"/>
        <a:ext cx="2141160" cy="1284696"/>
      </dsp:txXfrm>
    </dsp:sp>
    <dsp:sp modelId="{AF329D20-94E3-4FCF-86C5-3DF0F62DE52A}">
      <dsp:nvSpPr>
        <dsp:cNvPr id="0" name=""/>
        <dsp:cNvSpPr/>
      </dsp:nvSpPr>
      <dsp:spPr>
        <a:xfrm>
          <a:off x="3581778" y="4499189"/>
          <a:ext cx="2141160" cy="1284696"/>
        </a:xfrm>
        <a:prstGeom prst="rect">
          <a:avLst/>
        </a:prstGeom>
        <a:solidFill>
          <a:schemeClr val="accent5">
            <a:hueOff val="-12152150"/>
            <a:satOff val="-826"/>
            <a:lumOff val="1961"/>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GB" sz="2000" kern="1200"/>
            <a:t>Regular reflection and adjustment</a:t>
          </a:r>
          <a:endParaRPr lang="en-US" sz="2000" kern="1200"/>
        </a:p>
      </dsp:txBody>
      <dsp:txXfrm>
        <a:off x="3581778" y="4499189"/>
        <a:ext cx="2141160" cy="1284696"/>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6BA47E-4C5B-47A3-8CC0-E2D71827CC84}">
      <dsp:nvSpPr>
        <dsp:cNvPr id="0" name=""/>
        <dsp:cNvSpPr/>
      </dsp:nvSpPr>
      <dsp:spPr>
        <a:xfrm>
          <a:off x="12604" y="95033"/>
          <a:ext cx="456103" cy="43660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57D358D-8821-4427-8EBE-2DC52D19AC2C}">
      <dsp:nvSpPr>
        <dsp:cNvPr id="0" name=""/>
        <dsp:cNvSpPr/>
      </dsp:nvSpPr>
      <dsp:spPr>
        <a:xfrm>
          <a:off x="12604" y="710575"/>
          <a:ext cx="1303154" cy="4214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GB" sz="1400" b="1" kern="1200"/>
            <a:t>Flexibility and Adaptability</a:t>
          </a:r>
          <a:endParaRPr lang="en-US" sz="1400" kern="1200"/>
        </a:p>
      </dsp:txBody>
      <dsp:txXfrm>
        <a:off x="12604" y="710575"/>
        <a:ext cx="1303154" cy="421426"/>
      </dsp:txXfrm>
    </dsp:sp>
    <dsp:sp modelId="{44A37ECD-D6AC-4016-93DB-100AF8D978BF}">
      <dsp:nvSpPr>
        <dsp:cNvPr id="0" name=""/>
        <dsp:cNvSpPr/>
      </dsp:nvSpPr>
      <dsp:spPr>
        <a:xfrm>
          <a:off x="12604" y="1215227"/>
          <a:ext cx="1303154" cy="30410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11200">
            <a:lnSpc>
              <a:spcPct val="100000"/>
            </a:lnSpc>
            <a:spcBef>
              <a:spcPct val="0"/>
            </a:spcBef>
            <a:spcAft>
              <a:spcPct val="35000"/>
            </a:spcAft>
            <a:buNone/>
          </a:pPr>
          <a:r>
            <a:rPr lang="en-GB" sz="1600" kern="1200" dirty="0"/>
            <a:t>Agile welcomes changing requirements—even late in development.</a:t>
          </a:r>
          <a:endParaRPr lang="en-US" sz="1600" kern="1200" dirty="0"/>
        </a:p>
        <a:p>
          <a:pPr marL="0" lvl="0" indent="0" algn="l" defTabSz="711200">
            <a:lnSpc>
              <a:spcPct val="100000"/>
            </a:lnSpc>
            <a:spcBef>
              <a:spcPct val="0"/>
            </a:spcBef>
            <a:spcAft>
              <a:spcPct val="35000"/>
            </a:spcAft>
            <a:buNone/>
          </a:pPr>
          <a:r>
            <a:rPr lang="en-GB" sz="1600" kern="1200" dirty="0"/>
            <a:t>Teams can pivot quickly based on customer feedback or market shifts.</a:t>
          </a:r>
          <a:endParaRPr lang="en-US" sz="1600" kern="1200" dirty="0"/>
        </a:p>
      </dsp:txBody>
      <dsp:txXfrm>
        <a:off x="12604" y="1215227"/>
        <a:ext cx="1303154" cy="3041076"/>
      </dsp:txXfrm>
    </dsp:sp>
    <dsp:sp modelId="{151123AE-456B-42C5-837F-041D8858D024}">
      <dsp:nvSpPr>
        <dsp:cNvPr id="0" name=""/>
        <dsp:cNvSpPr/>
      </dsp:nvSpPr>
      <dsp:spPr>
        <a:xfrm>
          <a:off x="1543810" y="95033"/>
          <a:ext cx="456103" cy="43660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002AD3F-F96B-4B87-A288-824E84A6B459}">
      <dsp:nvSpPr>
        <dsp:cNvPr id="0" name=""/>
        <dsp:cNvSpPr/>
      </dsp:nvSpPr>
      <dsp:spPr>
        <a:xfrm>
          <a:off x="1543810" y="710575"/>
          <a:ext cx="1303154" cy="4214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GB" sz="1400" b="1" kern="1200"/>
            <a:t>Faster Time to Market</a:t>
          </a:r>
          <a:endParaRPr lang="en-US" sz="1400" kern="1200"/>
        </a:p>
      </dsp:txBody>
      <dsp:txXfrm>
        <a:off x="1543810" y="710575"/>
        <a:ext cx="1303154" cy="421426"/>
      </dsp:txXfrm>
    </dsp:sp>
    <dsp:sp modelId="{24589B6D-1035-449D-958C-8225B8948644}">
      <dsp:nvSpPr>
        <dsp:cNvPr id="0" name=""/>
        <dsp:cNvSpPr/>
      </dsp:nvSpPr>
      <dsp:spPr>
        <a:xfrm>
          <a:off x="1543810" y="1215227"/>
          <a:ext cx="1303154" cy="30410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11200">
            <a:lnSpc>
              <a:spcPct val="100000"/>
            </a:lnSpc>
            <a:spcBef>
              <a:spcPct val="0"/>
            </a:spcBef>
            <a:spcAft>
              <a:spcPct val="35000"/>
            </a:spcAft>
            <a:buNone/>
          </a:pPr>
          <a:r>
            <a:rPr lang="en-GB" sz="1600" kern="1200" dirty="0"/>
            <a:t>Working software is delivered in short, frequent iterations (sprints).</a:t>
          </a:r>
          <a:endParaRPr lang="en-US" sz="1600" kern="1200" dirty="0"/>
        </a:p>
        <a:p>
          <a:pPr marL="0" lvl="0" indent="0" algn="l" defTabSz="711200">
            <a:lnSpc>
              <a:spcPct val="100000"/>
            </a:lnSpc>
            <a:spcBef>
              <a:spcPct val="0"/>
            </a:spcBef>
            <a:spcAft>
              <a:spcPct val="35000"/>
            </a:spcAft>
            <a:buNone/>
          </a:pPr>
          <a:r>
            <a:rPr lang="en-GB" sz="1600" kern="1200" dirty="0"/>
            <a:t>Enables early releases and faster value delivery.</a:t>
          </a:r>
          <a:endParaRPr lang="en-US" sz="1600" kern="1200" dirty="0"/>
        </a:p>
      </dsp:txBody>
      <dsp:txXfrm>
        <a:off x="1543810" y="1215227"/>
        <a:ext cx="1303154" cy="3041076"/>
      </dsp:txXfrm>
    </dsp:sp>
    <dsp:sp modelId="{0A660338-58FE-486F-A647-2B4EB7D39516}">
      <dsp:nvSpPr>
        <dsp:cNvPr id="0" name=""/>
        <dsp:cNvSpPr/>
      </dsp:nvSpPr>
      <dsp:spPr>
        <a:xfrm>
          <a:off x="3075016" y="95033"/>
          <a:ext cx="456103" cy="43660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EB938B4-C8E9-449D-89A9-58B8284C2CD4}">
      <dsp:nvSpPr>
        <dsp:cNvPr id="0" name=""/>
        <dsp:cNvSpPr/>
      </dsp:nvSpPr>
      <dsp:spPr>
        <a:xfrm>
          <a:off x="3075016" y="710575"/>
          <a:ext cx="1303154" cy="4214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GB" sz="1400" b="1" kern="1200"/>
            <a:t>Customer Collaboration</a:t>
          </a:r>
          <a:endParaRPr lang="en-US" sz="1400" kern="1200"/>
        </a:p>
      </dsp:txBody>
      <dsp:txXfrm>
        <a:off x="3075016" y="710575"/>
        <a:ext cx="1303154" cy="421426"/>
      </dsp:txXfrm>
    </dsp:sp>
    <dsp:sp modelId="{8887ED20-875C-4DDF-97C4-8DB2D1614C49}">
      <dsp:nvSpPr>
        <dsp:cNvPr id="0" name=""/>
        <dsp:cNvSpPr/>
      </dsp:nvSpPr>
      <dsp:spPr>
        <a:xfrm>
          <a:off x="3075016" y="1215227"/>
          <a:ext cx="1303154" cy="30410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11200">
            <a:lnSpc>
              <a:spcPct val="100000"/>
            </a:lnSpc>
            <a:spcBef>
              <a:spcPct val="0"/>
            </a:spcBef>
            <a:spcAft>
              <a:spcPct val="35000"/>
            </a:spcAft>
            <a:buNone/>
          </a:pPr>
          <a:r>
            <a:rPr lang="en-GB" sz="1600" kern="1200" dirty="0"/>
            <a:t>Continuous involvement of stakeholders ensures the product aligns with user needs.</a:t>
          </a:r>
          <a:endParaRPr lang="en-US" sz="1600" kern="1200" dirty="0"/>
        </a:p>
        <a:p>
          <a:pPr marL="0" lvl="0" indent="0" algn="l" defTabSz="711200">
            <a:lnSpc>
              <a:spcPct val="100000"/>
            </a:lnSpc>
            <a:spcBef>
              <a:spcPct val="0"/>
            </a:spcBef>
            <a:spcAft>
              <a:spcPct val="35000"/>
            </a:spcAft>
            <a:buNone/>
          </a:pPr>
          <a:r>
            <a:rPr lang="en-GB" sz="1600" kern="1200" dirty="0"/>
            <a:t>Builds trust and improves satisfaction.</a:t>
          </a:r>
          <a:endParaRPr lang="en-US" sz="1600" kern="1200" dirty="0"/>
        </a:p>
      </dsp:txBody>
      <dsp:txXfrm>
        <a:off x="3075016" y="1215227"/>
        <a:ext cx="1303154" cy="3041076"/>
      </dsp:txXfrm>
    </dsp:sp>
    <dsp:sp modelId="{173C4C03-8FEB-44FC-9E58-07FDAEC0A8AD}">
      <dsp:nvSpPr>
        <dsp:cNvPr id="0" name=""/>
        <dsp:cNvSpPr/>
      </dsp:nvSpPr>
      <dsp:spPr>
        <a:xfrm>
          <a:off x="4606222" y="95033"/>
          <a:ext cx="456103" cy="43660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0C81CFC-A96C-4BEE-963B-CF510A905855}">
      <dsp:nvSpPr>
        <dsp:cNvPr id="0" name=""/>
        <dsp:cNvSpPr/>
      </dsp:nvSpPr>
      <dsp:spPr>
        <a:xfrm>
          <a:off x="4606222" y="710575"/>
          <a:ext cx="1303154" cy="4214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GB" sz="1400" b="1" kern="1200"/>
            <a:t>Improved Product Quality</a:t>
          </a:r>
          <a:endParaRPr lang="en-US" sz="1400" kern="1200"/>
        </a:p>
      </dsp:txBody>
      <dsp:txXfrm>
        <a:off x="4606222" y="710575"/>
        <a:ext cx="1303154" cy="421426"/>
      </dsp:txXfrm>
    </dsp:sp>
    <dsp:sp modelId="{CB339686-EB4A-4530-8D88-EF06948A788C}">
      <dsp:nvSpPr>
        <dsp:cNvPr id="0" name=""/>
        <dsp:cNvSpPr/>
      </dsp:nvSpPr>
      <dsp:spPr>
        <a:xfrm>
          <a:off x="4606222" y="1215227"/>
          <a:ext cx="1303154" cy="30410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11200">
            <a:lnSpc>
              <a:spcPct val="100000"/>
            </a:lnSpc>
            <a:spcBef>
              <a:spcPct val="0"/>
            </a:spcBef>
            <a:spcAft>
              <a:spcPct val="35000"/>
            </a:spcAft>
            <a:buNone/>
          </a:pPr>
          <a:r>
            <a:rPr lang="en-GB" sz="1600" kern="1200" dirty="0"/>
            <a:t>Regular testing, code reviews, and retrospectives help catch issues early.</a:t>
          </a:r>
          <a:endParaRPr lang="en-US" sz="1600" kern="1200" dirty="0"/>
        </a:p>
        <a:p>
          <a:pPr marL="0" lvl="0" indent="0" algn="l" defTabSz="711200">
            <a:lnSpc>
              <a:spcPct val="100000"/>
            </a:lnSpc>
            <a:spcBef>
              <a:spcPct val="0"/>
            </a:spcBef>
            <a:spcAft>
              <a:spcPct val="35000"/>
            </a:spcAft>
            <a:buNone/>
          </a:pPr>
          <a:r>
            <a:rPr lang="en-GB" sz="1600" kern="1200" dirty="0"/>
            <a:t>Practices like continuous integration and test automation enhance reliability.</a:t>
          </a:r>
          <a:endParaRPr lang="en-US" sz="1600" kern="1200" dirty="0"/>
        </a:p>
      </dsp:txBody>
      <dsp:txXfrm>
        <a:off x="4606222" y="1215227"/>
        <a:ext cx="1303154" cy="3041076"/>
      </dsp:txXfrm>
    </dsp:sp>
    <dsp:sp modelId="{5359D473-767E-4C5F-913A-858EB8735196}">
      <dsp:nvSpPr>
        <dsp:cNvPr id="0" name=""/>
        <dsp:cNvSpPr/>
      </dsp:nvSpPr>
      <dsp:spPr>
        <a:xfrm>
          <a:off x="6137429" y="95033"/>
          <a:ext cx="456103" cy="436607"/>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7CA49A1-A72F-49F5-8913-7138AB1E770D}">
      <dsp:nvSpPr>
        <dsp:cNvPr id="0" name=""/>
        <dsp:cNvSpPr/>
      </dsp:nvSpPr>
      <dsp:spPr>
        <a:xfrm>
          <a:off x="6137429" y="710575"/>
          <a:ext cx="1303154" cy="4214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GB" sz="1400" b="1" kern="1200"/>
            <a:t>Increased Transparency</a:t>
          </a:r>
          <a:endParaRPr lang="en-US" sz="1400" kern="1200"/>
        </a:p>
      </dsp:txBody>
      <dsp:txXfrm>
        <a:off x="6137429" y="710575"/>
        <a:ext cx="1303154" cy="421426"/>
      </dsp:txXfrm>
    </dsp:sp>
    <dsp:sp modelId="{BCF050F7-475B-46A3-B5D0-0F4E10FBEC1A}">
      <dsp:nvSpPr>
        <dsp:cNvPr id="0" name=""/>
        <dsp:cNvSpPr/>
      </dsp:nvSpPr>
      <dsp:spPr>
        <a:xfrm>
          <a:off x="6137429" y="1215227"/>
          <a:ext cx="1303154" cy="30410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11200">
            <a:lnSpc>
              <a:spcPct val="100000"/>
            </a:lnSpc>
            <a:spcBef>
              <a:spcPct val="0"/>
            </a:spcBef>
            <a:spcAft>
              <a:spcPct val="35000"/>
            </a:spcAft>
            <a:buNone/>
          </a:pPr>
          <a:r>
            <a:rPr lang="en-GB" sz="1600" kern="1200" dirty="0"/>
            <a:t>Daily stand-ups, sprint reviews, and visible backlogs keep everyone informed.</a:t>
          </a:r>
          <a:endParaRPr lang="en-US" sz="1600" kern="1200" dirty="0"/>
        </a:p>
        <a:p>
          <a:pPr marL="0" lvl="0" indent="0" algn="l" defTabSz="711200">
            <a:lnSpc>
              <a:spcPct val="100000"/>
            </a:lnSpc>
            <a:spcBef>
              <a:spcPct val="0"/>
            </a:spcBef>
            <a:spcAft>
              <a:spcPct val="35000"/>
            </a:spcAft>
            <a:buNone/>
          </a:pPr>
          <a:r>
            <a:rPr lang="en-GB" sz="1600" kern="1200" dirty="0"/>
            <a:t>Promotes accountability and shared ownership.</a:t>
          </a:r>
          <a:endParaRPr lang="en-US" sz="1600" kern="1200" dirty="0"/>
        </a:p>
      </dsp:txBody>
      <dsp:txXfrm>
        <a:off x="6137429" y="1215227"/>
        <a:ext cx="1303154" cy="3041076"/>
      </dsp:txXfrm>
    </dsp:sp>
    <dsp:sp modelId="{A15F0193-798D-4894-BC73-6D89B4F5D23B}">
      <dsp:nvSpPr>
        <dsp:cNvPr id="0" name=""/>
        <dsp:cNvSpPr/>
      </dsp:nvSpPr>
      <dsp:spPr>
        <a:xfrm>
          <a:off x="7668635" y="95033"/>
          <a:ext cx="456103" cy="436607"/>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4E03F4F-972F-4D96-B745-C4C53D3D8F0C}">
      <dsp:nvSpPr>
        <dsp:cNvPr id="0" name=""/>
        <dsp:cNvSpPr/>
      </dsp:nvSpPr>
      <dsp:spPr>
        <a:xfrm>
          <a:off x="7668635" y="710575"/>
          <a:ext cx="1303154" cy="4214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GB" sz="1400" b="1" kern="1200"/>
            <a:t>Higher Team Morale</a:t>
          </a:r>
          <a:endParaRPr lang="en-US" sz="1400" kern="1200"/>
        </a:p>
      </dsp:txBody>
      <dsp:txXfrm>
        <a:off x="7668635" y="710575"/>
        <a:ext cx="1303154" cy="421426"/>
      </dsp:txXfrm>
    </dsp:sp>
    <dsp:sp modelId="{0E6D5373-F5D3-4CF4-93A7-B655AA6E3CFF}">
      <dsp:nvSpPr>
        <dsp:cNvPr id="0" name=""/>
        <dsp:cNvSpPr/>
      </dsp:nvSpPr>
      <dsp:spPr>
        <a:xfrm>
          <a:off x="7668635" y="1215227"/>
          <a:ext cx="1303154" cy="30410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11200">
            <a:lnSpc>
              <a:spcPct val="100000"/>
            </a:lnSpc>
            <a:spcBef>
              <a:spcPct val="0"/>
            </a:spcBef>
            <a:spcAft>
              <a:spcPct val="35000"/>
            </a:spcAft>
            <a:buNone/>
          </a:pPr>
          <a:r>
            <a:rPr lang="en-GB" sz="1600" kern="1200" dirty="0"/>
            <a:t>Self-organizing teams have autonomy and ownership over their work.</a:t>
          </a:r>
          <a:endParaRPr lang="en-US" sz="1600" kern="1200" dirty="0"/>
        </a:p>
        <a:p>
          <a:pPr marL="0" lvl="0" indent="0" algn="l" defTabSz="711200">
            <a:lnSpc>
              <a:spcPct val="100000"/>
            </a:lnSpc>
            <a:spcBef>
              <a:spcPct val="0"/>
            </a:spcBef>
            <a:spcAft>
              <a:spcPct val="35000"/>
            </a:spcAft>
            <a:buNone/>
          </a:pPr>
          <a:r>
            <a:rPr lang="en-GB" sz="1600" kern="1200" dirty="0"/>
            <a:t>Encourages creativity, motivation, and collaboration.</a:t>
          </a:r>
          <a:endParaRPr lang="en-US" sz="1600" kern="1200" dirty="0"/>
        </a:p>
      </dsp:txBody>
      <dsp:txXfrm>
        <a:off x="7668635" y="1215227"/>
        <a:ext cx="1303154" cy="3041076"/>
      </dsp:txXfrm>
    </dsp:sp>
    <dsp:sp modelId="{8150EA8B-349C-46C8-BB54-4CF037DE08EA}">
      <dsp:nvSpPr>
        <dsp:cNvPr id="0" name=""/>
        <dsp:cNvSpPr/>
      </dsp:nvSpPr>
      <dsp:spPr>
        <a:xfrm>
          <a:off x="9199841" y="95033"/>
          <a:ext cx="456103" cy="436607"/>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02FE80A-3AE9-4246-80B2-CF72527C9F11}">
      <dsp:nvSpPr>
        <dsp:cNvPr id="0" name=""/>
        <dsp:cNvSpPr/>
      </dsp:nvSpPr>
      <dsp:spPr>
        <a:xfrm>
          <a:off x="9199841" y="710575"/>
          <a:ext cx="1303154" cy="4214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GB" sz="1400" b="1" kern="1200"/>
            <a:t>Risk Reduction</a:t>
          </a:r>
          <a:endParaRPr lang="en-US" sz="1400" kern="1200"/>
        </a:p>
      </dsp:txBody>
      <dsp:txXfrm>
        <a:off x="9199841" y="710575"/>
        <a:ext cx="1303154" cy="421426"/>
      </dsp:txXfrm>
    </dsp:sp>
    <dsp:sp modelId="{E70DD927-69A2-4ACC-BFD7-5A5DB634EB76}">
      <dsp:nvSpPr>
        <dsp:cNvPr id="0" name=""/>
        <dsp:cNvSpPr/>
      </dsp:nvSpPr>
      <dsp:spPr>
        <a:xfrm>
          <a:off x="9199841" y="1215227"/>
          <a:ext cx="1303154" cy="30410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11200">
            <a:lnSpc>
              <a:spcPct val="100000"/>
            </a:lnSpc>
            <a:spcBef>
              <a:spcPct val="0"/>
            </a:spcBef>
            <a:spcAft>
              <a:spcPct val="35000"/>
            </a:spcAft>
            <a:buNone/>
          </a:pPr>
          <a:r>
            <a:rPr lang="en-GB" sz="1600" kern="1200" dirty="0"/>
            <a:t>Frequent releases and feedback loops help identify and address risks early.</a:t>
          </a:r>
          <a:endParaRPr lang="en-US" sz="1600" kern="1200" dirty="0"/>
        </a:p>
        <a:p>
          <a:pPr marL="0" lvl="0" indent="0" algn="l" defTabSz="711200">
            <a:lnSpc>
              <a:spcPct val="100000"/>
            </a:lnSpc>
            <a:spcBef>
              <a:spcPct val="0"/>
            </a:spcBef>
            <a:spcAft>
              <a:spcPct val="35000"/>
            </a:spcAft>
            <a:buNone/>
          </a:pPr>
          <a:r>
            <a:rPr lang="en-GB" sz="1600" kern="1200" dirty="0"/>
            <a:t>Reduces the chance of large-scale project failure.</a:t>
          </a:r>
          <a:endParaRPr lang="en-US" sz="1600" kern="1200" dirty="0"/>
        </a:p>
      </dsp:txBody>
      <dsp:txXfrm>
        <a:off x="9199841" y="1215227"/>
        <a:ext cx="1303154" cy="304107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EA5C007-A391-4276-B618-E48B28EBA5D7}">
      <dsp:nvSpPr>
        <dsp:cNvPr id="0" name=""/>
        <dsp:cNvSpPr/>
      </dsp:nvSpPr>
      <dsp:spPr>
        <a:xfrm>
          <a:off x="0" y="496"/>
          <a:ext cx="10335350" cy="116155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87EB654-3545-436F-9E52-132A8C00E63A}">
      <dsp:nvSpPr>
        <dsp:cNvPr id="0" name=""/>
        <dsp:cNvSpPr/>
      </dsp:nvSpPr>
      <dsp:spPr>
        <a:xfrm>
          <a:off x="351370" y="261845"/>
          <a:ext cx="638854" cy="63885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CF1B759-A21D-4EB4-9CBF-BB15FCAD50DE}">
      <dsp:nvSpPr>
        <dsp:cNvPr id="0" name=""/>
        <dsp:cNvSpPr/>
      </dsp:nvSpPr>
      <dsp:spPr>
        <a:xfrm>
          <a:off x="1341594" y="496"/>
          <a:ext cx="8993755" cy="11615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2931" tIns="122931" rIns="122931" bIns="122931" numCol="1" spcCol="1270" anchor="ctr" anchorCtr="0">
          <a:noAutofit/>
        </a:bodyPr>
        <a:lstStyle/>
        <a:p>
          <a:pPr marL="0" lvl="0" indent="0" algn="l" defTabSz="1111250">
            <a:lnSpc>
              <a:spcPct val="100000"/>
            </a:lnSpc>
            <a:spcBef>
              <a:spcPct val="0"/>
            </a:spcBef>
            <a:spcAft>
              <a:spcPct val="35000"/>
            </a:spcAft>
            <a:buNone/>
          </a:pPr>
          <a:r>
            <a:rPr lang="en-GB" sz="2500" kern="1200" dirty="0"/>
            <a:t>process of evaluating a system or its components to find whether it meets the specified requirements</a:t>
          </a:r>
          <a:endParaRPr lang="en-US" sz="2500" kern="1200" dirty="0"/>
        </a:p>
      </dsp:txBody>
      <dsp:txXfrm>
        <a:off x="1341594" y="496"/>
        <a:ext cx="8993755" cy="1161553"/>
      </dsp:txXfrm>
    </dsp:sp>
    <dsp:sp modelId="{F1B46CF2-B333-4FBD-BDAE-40E1133971E9}">
      <dsp:nvSpPr>
        <dsp:cNvPr id="0" name=""/>
        <dsp:cNvSpPr/>
      </dsp:nvSpPr>
      <dsp:spPr>
        <a:xfrm>
          <a:off x="0" y="1452438"/>
          <a:ext cx="10335350" cy="116155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4E3ECD8-961C-441A-B518-1230114ED4C6}">
      <dsp:nvSpPr>
        <dsp:cNvPr id="0" name=""/>
        <dsp:cNvSpPr/>
      </dsp:nvSpPr>
      <dsp:spPr>
        <a:xfrm>
          <a:off x="351370" y="1713788"/>
          <a:ext cx="638854" cy="63885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F3A7F72-FF00-493F-9E53-795083DA383B}">
      <dsp:nvSpPr>
        <dsp:cNvPr id="0" name=""/>
        <dsp:cNvSpPr/>
      </dsp:nvSpPr>
      <dsp:spPr>
        <a:xfrm>
          <a:off x="1341594" y="1452438"/>
          <a:ext cx="8993755" cy="11615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2931" tIns="122931" rIns="122931" bIns="122931" numCol="1" spcCol="1270" anchor="ctr" anchorCtr="0">
          <a:noAutofit/>
        </a:bodyPr>
        <a:lstStyle/>
        <a:p>
          <a:pPr marL="0" lvl="0" indent="0" algn="l" defTabSz="1111250">
            <a:lnSpc>
              <a:spcPct val="100000"/>
            </a:lnSpc>
            <a:spcBef>
              <a:spcPct val="0"/>
            </a:spcBef>
            <a:spcAft>
              <a:spcPct val="35000"/>
            </a:spcAft>
            <a:buNone/>
          </a:pPr>
          <a:r>
            <a:rPr lang="en-GB" sz="2500" kern="1200" dirty="0"/>
            <a:t>It helps identify bugs, errors, or missing requirements</a:t>
          </a:r>
          <a:endParaRPr lang="en-US" sz="2500" kern="1200" dirty="0"/>
        </a:p>
      </dsp:txBody>
      <dsp:txXfrm>
        <a:off x="1341594" y="1452438"/>
        <a:ext cx="8993755" cy="1161553"/>
      </dsp:txXfrm>
    </dsp:sp>
    <dsp:sp modelId="{01D8750A-B1D9-4B71-8E7F-BBC5B655A476}">
      <dsp:nvSpPr>
        <dsp:cNvPr id="0" name=""/>
        <dsp:cNvSpPr/>
      </dsp:nvSpPr>
      <dsp:spPr>
        <a:xfrm>
          <a:off x="0" y="2904380"/>
          <a:ext cx="10335350" cy="116155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8C90692-D581-4B4A-8828-6C754609BBC6}">
      <dsp:nvSpPr>
        <dsp:cNvPr id="0" name=""/>
        <dsp:cNvSpPr/>
      </dsp:nvSpPr>
      <dsp:spPr>
        <a:xfrm>
          <a:off x="351370" y="3165730"/>
          <a:ext cx="638854" cy="63885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3FA14C1-A45F-41D3-A641-B968F1E2221A}">
      <dsp:nvSpPr>
        <dsp:cNvPr id="0" name=""/>
        <dsp:cNvSpPr/>
      </dsp:nvSpPr>
      <dsp:spPr>
        <a:xfrm>
          <a:off x="1341594" y="2904380"/>
          <a:ext cx="8993755" cy="11615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2931" tIns="122931" rIns="122931" bIns="122931" numCol="1" spcCol="1270" anchor="ctr" anchorCtr="0">
          <a:noAutofit/>
        </a:bodyPr>
        <a:lstStyle/>
        <a:p>
          <a:pPr marL="0" lvl="0" indent="0" algn="l" defTabSz="1111250">
            <a:lnSpc>
              <a:spcPct val="100000"/>
            </a:lnSpc>
            <a:spcBef>
              <a:spcPct val="0"/>
            </a:spcBef>
            <a:spcAft>
              <a:spcPct val="35000"/>
            </a:spcAft>
            <a:buNone/>
          </a:pPr>
          <a:r>
            <a:rPr lang="en-GB" sz="2500" kern="1200" dirty="0"/>
            <a:t>It can be either done manually or using automated tools​</a:t>
          </a:r>
          <a:endParaRPr lang="en-US" sz="2500" kern="1200" dirty="0"/>
        </a:p>
      </dsp:txBody>
      <dsp:txXfrm>
        <a:off x="1341594" y="2904380"/>
        <a:ext cx="8993755" cy="1161553"/>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3BD071A-AA49-4DD6-974A-50AF20101F45}">
      <dsp:nvSpPr>
        <dsp:cNvPr id="0" name=""/>
        <dsp:cNvSpPr/>
      </dsp:nvSpPr>
      <dsp:spPr>
        <a:xfrm>
          <a:off x="502214" y="252035"/>
          <a:ext cx="524630" cy="46004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91E3161-23F2-4AFC-814F-17CF14F57766}">
      <dsp:nvSpPr>
        <dsp:cNvPr id="0" name=""/>
        <dsp:cNvSpPr/>
      </dsp:nvSpPr>
      <dsp:spPr>
        <a:xfrm>
          <a:off x="15058" y="865263"/>
          <a:ext cx="1498943" cy="5735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GB" sz="1400" b="1" kern="1200"/>
            <a:t>Lack of Predictability</a:t>
          </a:r>
          <a:endParaRPr lang="en-US" sz="1400" kern="1200"/>
        </a:p>
      </dsp:txBody>
      <dsp:txXfrm>
        <a:off x="15058" y="865263"/>
        <a:ext cx="1498943" cy="573564"/>
      </dsp:txXfrm>
    </dsp:sp>
    <dsp:sp modelId="{B90A624E-2BF1-4C82-806A-0EC1697F6BEA}">
      <dsp:nvSpPr>
        <dsp:cNvPr id="0" name=""/>
        <dsp:cNvSpPr/>
      </dsp:nvSpPr>
      <dsp:spPr>
        <a:xfrm>
          <a:off x="15058" y="1510075"/>
          <a:ext cx="1498943" cy="23043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00100">
            <a:lnSpc>
              <a:spcPct val="100000"/>
            </a:lnSpc>
            <a:spcBef>
              <a:spcPct val="0"/>
            </a:spcBef>
            <a:spcAft>
              <a:spcPct val="35000"/>
            </a:spcAft>
            <a:buNone/>
          </a:pPr>
          <a:r>
            <a:rPr lang="en-GB" sz="1800" kern="1200" dirty="0"/>
            <a:t>Difficult to estimate time, cost, and scope upfront.</a:t>
          </a:r>
          <a:endParaRPr lang="en-US" sz="1800" kern="1200" dirty="0"/>
        </a:p>
        <a:p>
          <a:pPr marL="0" lvl="0" indent="0" algn="l" defTabSz="800100">
            <a:lnSpc>
              <a:spcPct val="100000"/>
            </a:lnSpc>
            <a:spcBef>
              <a:spcPct val="0"/>
            </a:spcBef>
            <a:spcAft>
              <a:spcPct val="35000"/>
            </a:spcAft>
            <a:buNone/>
          </a:pPr>
          <a:r>
            <a:rPr lang="en-GB" sz="1800" kern="1200" dirty="0"/>
            <a:t>May be challenging for fixed-budget or fixed-deadline projects.</a:t>
          </a:r>
          <a:endParaRPr lang="en-US" sz="1800" kern="1200" dirty="0"/>
        </a:p>
      </dsp:txBody>
      <dsp:txXfrm>
        <a:off x="15058" y="1510075"/>
        <a:ext cx="1498943" cy="2304320"/>
      </dsp:txXfrm>
    </dsp:sp>
    <dsp:sp modelId="{2D4C14B2-76B4-4F38-B55F-2D61DFDFD11D}">
      <dsp:nvSpPr>
        <dsp:cNvPr id="0" name=""/>
        <dsp:cNvSpPr/>
      </dsp:nvSpPr>
      <dsp:spPr>
        <a:xfrm>
          <a:off x="2263472" y="252035"/>
          <a:ext cx="524630" cy="46004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BFB37CD-98A5-4ECA-A648-95F09D5CD7E7}">
      <dsp:nvSpPr>
        <dsp:cNvPr id="0" name=""/>
        <dsp:cNvSpPr/>
      </dsp:nvSpPr>
      <dsp:spPr>
        <a:xfrm>
          <a:off x="1776316" y="865263"/>
          <a:ext cx="1498943" cy="5735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GB" sz="1400" b="1" kern="1200"/>
            <a:t>Requires Experienced Teams</a:t>
          </a:r>
          <a:endParaRPr lang="en-US" sz="1400" kern="1200"/>
        </a:p>
      </dsp:txBody>
      <dsp:txXfrm>
        <a:off x="1776316" y="865263"/>
        <a:ext cx="1498943" cy="573564"/>
      </dsp:txXfrm>
    </dsp:sp>
    <dsp:sp modelId="{318410EE-00C2-45DE-850E-B0779A5BF7EC}">
      <dsp:nvSpPr>
        <dsp:cNvPr id="0" name=""/>
        <dsp:cNvSpPr/>
      </dsp:nvSpPr>
      <dsp:spPr>
        <a:xfrm>
          <a:off x="1776316" y="1510075"/>
          <a:ext cx="1498943" cy="23043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00100">
            <a:lnSpc>
              <a:spcPct val="100000"/>
            </a:lnSpc>
            <a:spcBef>
              <a:spcPct val="0"/>
            </a:spcBef>
            <a:spcAft>
              <a:spcPct val="35000"/>
            </a:spcAft>
            <a:buNone/>
          </a:pPr>
          <a:r>
            <a:rPr lang="en-GB" sz="1800" kern="1200" dirty="0"/>
            <a:t>Agile relies on skilled, self-disciplined team members.</a:t>
          </a:r>
          <a:endParaRPr lang="en-US" sz="1800" kern="1200" dirty="0"/>
        </a:p>
        <a:p>
          <a:pPr marL="0" lvl="0" indent="0" algn="l" defTabSz="800100">
            <a:lnSpc>
              <a:spcPct val="100000"/>
            </a:lnSpc>
            <a:spcBef>
              <a:spcPct val="0"/>
            </a:spcBef>
            <a:spcAft>
              <a:spcPct val="35000"/>
            </a:spcAft>
            <a:buNone/>
          </a:pPr>
          <a:r>
            <a:rPr lang="en-GB" sz="1800" kern="1200" dirty="0"/>
            <a:t>Inexperienced teams may struggle with autonomy and decision-making.</a:t>
          </a:r>
          <a:endParaRPr lang="en-US" sz="1800" kern="1200" dirty="0"/>
        </a:p>
      </dsp:txBody>
      <dsp:txXfrm>
        <a:off x="1776316" y="1510075"/>
        <a:ext cx="1498943" cy="2304320"/>
      </dsp:txXfrm>
    </dsp:sp>
    <dsp:sp modelId="{0C904397-E14B-4483-8604-3A1A753CEDB3}">
      <dsp:nvSpPr>
        <dsp:cNvPr id="0" name=""/>
        <dsp:cNvSpPr/>
      </dsp:nvSpPr>
      <dsp:spPr>
        <a:xfrm>
          <a:off x="4024730" y="252035"/>
          <a:ext cx="524630" cy="46004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DE22BE1-9289-400F-B724-3292062709C9}">
      <dsp:nvSpPr>
        <dsp:cNvPr id="0" name=""/>
        <dsp:cNvSpPr/>
      </dsp:nvSpPr>
      <dsp:spPr>
        <a:xfrm>
          <a:off x="3537574" y="865263"/>
          <a:ext cx="1498943" cy="5735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GB" sz="1400" b="1" kern="1200" dirty="0"/>
            <a:t>Scope Creep Risk</a:t>
          </a:r>
          <a:endParaRPr lang="en-US" sz="1400" kern="1200" dirty="0"/>
        </a:p>
      </dsp:txBody>
      <dsp:txXfrm>
        <a:off x="3537574" y="865263"/>
        <a:ext cx="1498943" cy="573564"/>
      </dsp:txXfrm>
    </dsp:sp>
    <dsp:sp modelId="{353A5BE5-5DF7-4BFE-99E9-4E33D071BA47}">
      <dsp:nvSpPr>
        <dsp:cNvPr id="0" name=""/>
        <dsp:cNvSpPr/>
      </dsp:nvSpPr>
      <dsp:spPr>
        <a:xfrm>
          <a:off x="3537574" y="1510075"/>
          <a:ext cx="1498943" cy="23043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00100">
            <a:lnSpc>
              <a:spcPct val="100000"/>
            </a:lnSpc>
            <a:spcBef>
              <a:spcPct val="0"/>
            </a:spcBef>
            <a:spcAft>
              <a:spcPct val="35000"/>
            </a:spcAft>
            <a:buNone/>
          </a:pPr>
          <a:r>
            <a:rPr lang="en-GB" sz="1800" kern="1200" dirty="0"/>
            <a:t>Continuous changes can lead to uncontrolled expansion of scope.</a:t>
          </a:r>
          <a:endParaRPr lang="en-US" sz="1800" kern="1200" dirty="0"/>
        </a:p>
        <a:p>
          <a:pPr marL="0" lvl="0" indent="0" algn="l" defTabSz="800100">
            <a:lnSpc>
              <a:spcPct val="100000"/>
            </a:lnSpc>
            <a:spcBef>
              <a:spcPct val="0"/>
            </a:spcBef>
            <a:spcAft>
              <a:spcPct val="35000"/>
            </a:spcAft>
            <a:buNone/>
          </a:pPr>
          <a:r>
            <a:rPr lang="en-GB" sz="1800" kern="1200" dirty="0"/>
            <a:t>Requires strong product ownership and backlog management.</a:t>
          </a:r>
          <a:endParaRPr lang="en-US" sz="1800" kern="1200" dirty="0"/>
        </a:p>
      </dsp:txBody>
      <dsp:txXfrm>
        <a:off x="3537574" y="1510075"/>
        <a:ext cx="1498943" cy="2304320"/>
      </dsp:txXfrm>
    </dsp:sp>
    <dsp:sp modelId="{A4DE45FA-362C-44F6-8EB1-E4CC1A33B35E}">
      <dsp:nvSpPr>
        <dsp:cNvPr id="0" name=""/>
        <dsp:cNvSpPr/>
      </dsp:nvSpPr>
      <dsp:spPr>
        <a:xfrm>
          <a:off x="5785989" y="252035"/>
          <a:ext cx="524630" cy="46004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4ABF355-8033-49B6-9B21-708DC662DA3E}">
      <dsp:nvSpPr>
        <dsp:cNvPr id="0" name=""/>
        <dsp:cNvSpPr/>
      </dsp:nvSpPr>
      <dsp:spPr>
        <a:xfrm>
          <a:off x="5298832" y="865263"/>
          <a:ext cx="1498943" cy="5735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GB" sz="1400" b="1" kern="1200"/>
            <a:t>Limited Documentation</a:t>
          </a:r>
          <a:endParaRPr lang="en-US" sz="1400" kern="1200"/>
        </a:p>
      </dsp:txBody>
      <dsp:txXfrm>
        <a:off x="5298832" y="865263"/>
        <a:ext cx="1498943" cy="573564"/>
      </dsp:txXfrm>
    </dsp:sp>
    <dsp:sp modelId="{CF11DC55-8A4D-40EB-98EB-EB2330F6727A}">
      <dsp:nvSpPr>
        <dsp:cNvPr id="0" name=""/>
        <dsp:cNvSpPr/>
      </dsp:nvSpPr>
      <dsp:spPr>
        <a:xfrm>
          <a:off x="5298832" y="1510075"/>
          <a:ext cx="1498943" cy="23043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11200">
            <a:lnSpc>
              <a:spcPct val="100000"/>
            </a:lnSpc>
            <a:spcBef>
              <a:spcPct val="0"/>
            </a:spcBef>
            <a:spcAft>
              <a:spcPct val="35000"/>
            </a:spcAft>
            <a:buNone/>
          </a:pPr>
          <a:r>
            <a:rPr lang="en-GB" sz="1600" kern="1200" dirty="0"/>
            <a:t>Agile values working software over comprehensive documentation.</a:t>
          </a:r>
          <a:endParaRPr lang="en-US" sz="1600" kern="1200" dirty="0"/>
        </a:p>
        <a:p>
          <a:pPr marL="0" lvl="0" indent="0" algn="l" defTabSz="711200">
            <a:lnSpc>
              <a:spcPct val="100000"/>
            </a:lnSpc>
            <a:spcBef>
              <a:spcPct val="0"/>
            </a:spcBef>
            <a:spcAft>
              <a:spcPct val="35000"/>
            </a:spcAft>
            <a:buNone/>
          </a:pPr>
          <a:r>
            <a:rPr lang="en-GB" sz="1600" kern="1200" dirty="0"/>
            <a:t>Can be problematic for regulated industries or future maintenance.</a:t>
          </a:r>
          <a:endParaRPr lang="en-US" sz="1600" kern="1200" dirty="0"/>
        </a:p>
      </dsp:txBody>
      <dsp:txXfrm>
        <a:off x="5298832" y="1510075"/>
        <a:ext cx="1498943" cy="2304320"/>
      </dsp:txXfrm>
    </dsp:sp>
    <dsp:sp modelId="{8FC5BFDC-42DF-4C95-B9D8-35D56F8DEB84}">
      <dsp:nvSpPr>
        <dsp:cNvPr id="0" name=""/>
        <dsp:cNvSpPr/>
      </dsp:nvSpPr>
      <dsp:spPr>
        <a:xfrm>
          <a:off x="7547247" y="252035"/>
          <a:ext cx="524630" cy="460046"/>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1EB363E-A553-4206-AB2B-5342362FAFEA}">
      <dsp:nvSpPr>
        <dsp:cNvPr id="0" name=""/>
        <dsp:cNvSpPr/>
      </dsp:nvSpPr>
      <dsp:spPr>
        <a:xfrm>
          <a:off x="7060090" y="865263"/>
          <a:ext cx="1498943" cy="5735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GB" sz="1400" b="1" kern="1200"/>
            <a:t>Not Ideal for Small Projects</a:t>
          </a:r>
          <a:endParaRPr lang="en-US" sz="1400" kern="1200"/>
        </a:p>
      </dsp:txBody>
      <dsp:txXfrm>
        <a:off x="7060090" y="865263"/>
        <a:ext cx="1498943" cy="573564"/>
      </dsp:txXfrm>
    </dsp:sp>
    <dsp:sp modelId="{3202B98D-1C83-43FC-BA25-EC2222448C0D}">
      <dsp:nvSpPr>
        <dsp:cNvPr id="0" name=""/>
        <dsp:cNvSpPr/>
      </dsp:nvSpPr>
      <dsp:spPr>
        <a:xfrm>
          <a:off x="7060090" y="1510075"/>
          <a:ext cx="1498943" cy="23043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00100">
            <a:lnSpc>
              <a:spcPct val="100000"/>
            </a:lnSpc>
            <a:spcBef>
              <a:spcPct val="0"/>
            </a:spcBef>
            <a:spcAft>
              <a:spcPct val="35000"/>
            </a:spcAft>
            <a:buNone/>
          </a:pPr>
          <a:r>
            <a:rPr lang="en-GB" sz="1800" kern="1200" dirty="0"/>
            <a:t>The overhead of Agile ceremonies may outweigh benefits for very small teams or short-term tasks.</a:t>
          </a:r>
          <a:endParaRPr lang="en-US" sz="1800" kern="1200" dirty="0"/>
        </a:p>
      </dsp:txBody>
      <dsp:txXfrm>
        <a:off x="7060090" y="1510075"/>
        <a:ext cx="1498943" cy="2304320"/>
      </dsp:txXfrm>
    </dsp:sp>
    <dsp:sp modelId="{CC616A25-A8AF-489A-9D9C-89A65F51B5F8}">
      <dsp:nvSpPr>
        <dsp:cNvPr id="0" name=""/>
        <dsp:cNvSpPr/>
      </dsp:nvSpPr>
      <dsp:spPr>
        <a:xfrm>
          <a:off x="9308505" y="252035"/>
          <a:ext cx="524630" cy="460046"/>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E484F20-F69A-4EF2-8A64-CC00ECC40F22}">
      <dsp:nvSpPr>
        <dsp:cNvPr id="0" name=""/>
        <dsp:cNvSpPr/>
      </dsp:nvSpPr>
      <dsp:spPr>
        <a:xfrm>
          <a:off x="8821348" y="865263"/>
          <a:ext cx="1498943" cy="5735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GB" sz="1400" b="1" kern="1200"/>
            <a:t>Dependency on Customer Availability</a:t>
          </a:r>
          <a:endParaRPr lang="en-US" sz="1400" kern="1200"/>
        </a:p>
      </dsp:txBody>
      <dsp:txXfrm>
        <a:off x="8821348" y="865263"/>
        <a:ext cx="1498943" cy="573564"/>
      </dsp:txXfrm>
    </dsp:sp>
    <dsp:sp modelId="{6CE303F4-BE85-4340-A59D-9D6CA9C43DE1}">
      <dsp:nvSpPr>
        <dsp:cNvPr id="0" name=""/>
        <dsp:cNvSpPr/>
      </dsp:nvSpPr>
      <dsp:spPr>
        <a:xfrm>
          <a:off x="8821348" y="1510075"/>
          <a:ext cx="1498943" cy="23043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00100">
            <a:lnSpc>
              <a:spcPct val="100000"/>
            </a:lnSpc>
            <a:spcBef>
              <a:spcPct val="0"/>
            </a:spcBef>
            <a:spcAft>
              <a:spcPct val="35000"/>
            </a:spcAft>
            <a:buNone/>
          </a:pPr>
          <a:r>
            <a:rPr lang="en-GB" sz="1800" kern="1200" dirty="0"/>
            <a:t>Agile requires frequent input from stakeholders.</a:t>
          </a:r>
          <a:endParaRPr lang="en-US" sz="1800" kern="1200" dirty="0"/>
        </a:p>
        <a:p>
          <a:pPr marL="0" lvl="0" indent="0" algn="l" defTabSz="800100">
            <a:lnSpc>
              <a:spcPct val="100000"/>
            </a:lnSpc>
            <a:spcBef>
              <a:spcPct val="0"/>
            </a:spcBef>
            <a:spcAft>
              <a:spcPct val="35000"/>
            </a:spcAft>
            <a:buNone/>
          </a:pPr>
          <a:r>
            <a:rPr lang="en-GB" sz="1800" kern="1200" dirty="0"/>
            <a:t>Lack of engagement can derail progress or lead to misaligned outcomes.</a:t>
          </a:r>
          <a:endParaRPr lang="en-US" sz="1800" kern="1200" dirty="0"/>
        </a:p>
      </dsp:txBody>
      <dsp:txXfrm>
        <a:off x="8821348" y="1510075"/>
        <a:ext cx="1498943" cy="2304320"/>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BDAA42-CD68-427D-B8B2-459A86317E14}">
      <dsp:nvSpPr>
        <dsp:cNvPr id="0" name=""/>
        <dsp:cNvSpPr/>
      </dsp:nvSpPr>
      <dsp:spPr>
        <a:xfrm>
          <a:off x="0" y="588463"/>
          <a:ext cx="6949440" cy="1484730"/>
        </a:xfrm>
        <a:prstGeom prst="roundRect">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GB" sz="2700" kern="1200"/>
            <a:t>used to develop, deliver, and sustain complex products—especially in software development</a:t>
          </a:r>
          <a:endParaRPr lang="en-US" sz="2700" kern="1200"/>
        </a:p>
      </dsp:txBody>
      <dsp:txXfrm>
        <a:off x="72479" y="660942"/>
        <a:ext cx="6804482" cy="1339772"/>
      </dsp:txXfrm>
    </dsp:sp>
    <dsp:sp modelId="{190345F9-992E-4711-8B51-94690E6F2160}">
      <dsp:nvSpPr>
        <dsp:cNvPr id="0" name=""/>
        <dsp:cNvSpPr/>
      </dsp:nvSpPr>
      <dsp:spPr>
        <a:xfrm>
          <a:off x="0" y="2150953"/>
          <a:ext cx="6949440" cy="1484730"/>
        </a:xfrm>
        <a:prstGeom prst="roundRect">
          <a:avLst/>
        </a:prstGeom>
        <a:solidFill>
          <a:schemeClr val="accent5">
            <a:hueOff val="-6076075"/>
            <a:satOff val="-413"/>
            <a:lumOff val="981"/>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GB" sz="2700" kern="1200"/>
            <a:t>emphasizes collaboration, adaptability, and iterative progress through short, focused work cycles called Sprints</a:t>
          </a:r>
          <a:endParaRPr lang="en-US" sz="2700" kern="1200"/>
        </a:p>
      </dsp:txBody>
      <dsp:txXfrm>
        <a:off x="72479" y="2223432"/>
        <a:ext cx="6804482" cy="1339772"/>
      </dsp:txXfrm>
    </dsp:sp>
    <dsp:sp modelId="{B4378B00-5D2D-453D-AC43-1FD9B6E668C4}">
      <dsp:nvSpPr>
        <dsp:cNvPr id="0" name=""/>
        <dsp:cNvSpPr/>
      </dsp:nvSpPr>
      <dsp:spPr>
        <a:xfrm>
          <a:off x="0" y="3713444"/>
          <a:ext cx="6949440" cy="1484730"/>
        </a:xfrm>
        <a:prstGeom prst="roundRect">
          <a:avLst/>
        </a:prstGeom>
        <a:solidFill>
          <a:schemeClr val="accent5">
            <a:hueOff val="-12152150"/>
            <a:satOff val="-826"/>
            <a:lumOff val="1961"/>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GB" sz="2700" kern="1200"/>
            <a:t>Think of it like a sports team huddling up, planning the next play, executing it, and then regrouping to improve before the next round</a:t>
          </a:r>
          <a:endParaRPr lang="en-US" sz="2700" kern="1200"/>
        </a:p>
      </dsp:txBody>
      <dsp:txXfrm>
        <a:off x="72479" y="3785923"/>
        <a:ext cx="6804482" cy="1339772"/>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A2BE7F-DD3B-48C1-9DDF-FF237074B871}">
      <dsp:nvSpPr>
        <dsp:cNvPr id="0" name=""/>
        <dsp:cNvSpPr/>
      </dsp:nvSpPr>
      <dsp:spPr>
        <a:xfrm>
          <a:off x="0" y="940328"/>
          <a:ext cx="6949440" cy="173599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C860BF7-E889-467A-9ECC-428B66F24784}">
      <dsp:nvSpPr>
        <dsp:cNvPr id="0" name=""/>
        <dsp:cNvSpPr/>
      </dsp:nvSpPr>
      <dsp:spPr>
        <a:xfrm>
          <a:off x="525137" y="1330926"/>
          <a:ext cx="954795" cy="95479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2CA54E5-DE83-4D8D-B43D-E1C8AB26E4EF}">
      <dsp:nvSpPr>
        <dsp:cNvPr id="0" name=""/>
        <dsp:cNvSpPr/>
      </dsp:nvSpPr>
      <dsp:spPr>
        <a:xfrm>
          <a:off x="2005070" y="940328"/>
          <a:ext cx="4944369" cy="17359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3726" tIns="183726" rIns="183726" bIns="183726" numCol="1" spcCol="1270" anchor="ctr" anchorCtr="0">
          <a:noAutofit/>
        </a:bodyPr>
        <a:lstStyle/>
        <a:p>
          <a:pPr marL="0" lvl="0" indent="0" algn="l" defTabSz="844550">
            <a:lnSpc>
              <a:spcPct val="100000"/>
            </a:lnSpc>
            <a:spcBef>
              <a:spcPct val="0"/>
            </a:spcBef>
            <a:spcAft>
              <a:spcPct val="35000"/>
            </a:spcAft>
            <a:buNone/>
          </a:pPr>
          <a:r>
            <a:rPr lang="en-GB" sz="1900" kern="1200"/>
            <a:t>A visual workflow management method that helps teams manage tasks efficiently by focusing on continuous delivery, limiting work in progress (WIP), and improving flow</a:t>
          </a:r>
          <a:endParaRPr lang="en-US" sz="1900" kern="1200"/>
        </a:p>
      </dsp:txBody>
      <dsp:txXfrm>
        <a:off x="2005070" y="940328"/>
        <a:ext cx="4944369" cy="1735991"/>
      </dsp:txXfrm>
    </dsp:sp>
    <dsp:sp modelId="{3E5A7FF7-054E-428D-9EF1-32B55B57BA7B}">
      <dsp:nvSpPr>
        <dsp:cNvPr id="0" name=""/>
        <dsp:cNvSpPr/>
      </dsp:nvSpPr>
      <dsp:spPr>
        <a:xfrm>
          <a:off x="0" y="3110317"/>
          <a:ext cx="6949440" cy="173599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B226087-913E-4C1F-931F-1402FB28202B}">
      <dsp:nvSpPr>
        <dsp:cNvPr id="0" name=""/>
        <dsp:cNvSpPr/>
      </dsp:nvSpPr>
      <dsp:spPr>
        <a:xfrm>
          <a:off x="525137" y="3500915"/>
          <a:ext cx="954795" cy="95479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520D5D5-31FC-4240-9FCD-B846C16172F4}">
      <dsp:nvSpPr>
        <dsp:cNvPr id="0" name=""/>
        <dsp:cNvSpPr/>
      </dsp:nvSpPr>
      <dsp:spPr>
        <a:xfrm>
          <a:off x="2005070" y="3110317"/>
          <a:ext cx="4944369" cy="17359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3726" tIns="183726" rIns="183726" bIns="183726" numCol="1" spcCol="1270" anchor="ctr" anchorCtr="0">
          <a:noAutofit/>
        </a:bodyPr>
        <a:lstStyle/>
        <a:p>
          <a:pPr marL="0" lvl="0" indent="0" algn="l" defTabSz="889000">
            <a:lnSpc>
              <a:spcPct val="100000"/>
            </a:lnSpc>
            <a:spcBef>
              <a:spcPct val="0"/>
            </a:spcBef>
            <a:spcAft>
              <a:spcPct val="35000"/>
            </a:spcAft>
            <a:buNone/>
          </a:pPr>
          <a:r>
            <a:rPr lang="en-GB" sz="2000" kern="1200" dirty="0"/>
            <a:t>originated from Toyota’s production system and has since been adapted for software development, IT operations, marketing, and more.</a:t>
          </a:r>
          <a:endParaRPr lang="en-US" sz="2000" kern="1200" dirty="0"/>
        </a:p>
      </dsp:txBody>
      <dsp:txXfrm>
        <a:off x="2005070" y="3110317"/>
        <a:ext cx="4944369" cy="1735991"/>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67AF7A-6347-467F-8225-698CB69FCE56}">
      <dsp:nvSpPr>
        <dsp:cNvPr id="0" name=""/>
        <dsp:cNvSpPr/>
      </dsp:nvSpPr>
      <dsp:spPr>
        <a:xfrm>
          <a:off x="562927" y="788206"/>
          <a:ext cx="1445998" cy="1445998"/>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DDC31AF-265D-4ECC-A382-A44A9289C39B}">
      <dsp:nvSpPr>
        <dsp:cNvPr id="0" name=""/>
        <dsp:cNvSpPr/>
      </dsp:nvSpPr>
      <dsp:spPr>
        <a:xfrm>
          <a:off x="871091" y="1096370"/>
          <a:ext cx="829671" cy="82967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D1C1482-784C-47B6-A739-E9DEB6AFB9CC}">
      <dsp:nvSpPr>
        <dsp:cNvPr id="0" name=""/>
        <dsp:cNvSpPr/>
      </dsp:nvSpPr>
      <dsp:spPr>
        <a:xfrm>
          <a:off x="100682" y="2684598"/>
          <a:ext cx="237048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90000"/>
            </a:lnSpc>
            <a:spcBef>
              <a:spcPct val="0"/>
            </a:spcBef>
            <a:spcAft>
              <a:spcPct val="35000"/>
            </a:spcAft>
            <a:buNone/>
            <a:defRPr cap="all"/>
          </a:pPr>
          <a:r>
            <a:rPr lang="en-GB" sz="1500" kern="1200"/>
            <a:t>Aligns development with business goals</a:t>
          </a:r>
          <a:endParaRPr lang="en-US" sz="1500" kern="1200"/>
        </a:p>
      </dsp:txBody>
      <dsp:txXfrm>
        <a:off x="100682" y="2684598"/>
        <a:ext cx="2370489" cy="720000"/>
      </dsp:txXfrm>
    </dsp:sp>
    <dsp:sp modelId="{94B2A138-E391-420D-9B50-FB08E4D9934B}">
      <dsp:nvSpPr>
        <dsp:cNvPr id="0" name=""/>
        <dsp:cNvSpPr/>
      </dsp:nvSpPr>
      <dsp:spPr>
        <a:xfrm>
          <a:off x="3348252" y="788206"/>
          <a:ext cx="1445998" cy="1445998"/>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4BE9939-FD70-4CDA-A08A-CE8523FB5775}">
      <dsp:nvSpPr>
        <dsp:cNvPr id="0" name=""/>
        <dsp:cNvSpPr/>
      </dsp:nvSpPr>
      <dsp:spPr>
        <a:xfrm>
          <a:off x="3656416" y="1096370"/>
          <a:ext cx="829671" cy="82967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B496CD3-D77C-47AE-BC62-691EF8EC69F1}">
      <dsp:nvSpPr>
        <dsp:cNvPr id="0" name=""/>
        <dsp:cNvSpPr/>
      </dsp:nvSpPr>
      <dsp:spPr>
        <a:xfrm>
          <a:off x="2886007" y="2684598"/>
          <a:ext cx="237048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90000"/>
            </a:lnSpc>
            <a:spcBef>
              <a:spcPct val="0"/>
            </a:spcBef>
            <a:spcAft>
              <a:spcPct val="35000"/>
            </a:spcAft>
            <a:buNone/>
            <a:defRPr cap="all"/>
          </a:pPr>
          <a:r>
            <a:rPr lang="en-GB" sz="1500" kern="1200"/>
            <a:t>Maximizes ROI by focusing on high‑value items</a:t>
          </a:r>
          <a:endParaRPr lang="en-US" sz="1500" kern="1200"/>
        </a:p>
      </dsp:txBody>
      <dsp:txXfrm>
        <a:off x="2886007" y="2684598"/>
        <a:ext cx="2370489" cy="720000"/>
      </dsp:txXfrm>
    </dsp:sp>
    <dsp:sp modelId="{EAC528D6-9947-46BD-959D-622F30460618}">
      <dsp:nvSpPr>
        <dsp:cNvPr id="0" name=""/>
        <dsp:cNvSpPr/>
      </dsp:nvSpPr>
      <dsp:spPr>
        <a:xfrm>
          <a:off x="6133577" y="788206"/>
          <a:ext cx="1445998" cy="1445998"/>
        </a:xfrm>
        <a:prstGeom prst="round2DiagRect">
          <a:avLst>
            <a:gd name="adj1" fmla="val 29727"/>
            <a:gd name="adj2" fmla="val 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F9ED639-1A78-4D51-8A80-D9962FFF24DE}">
      <dsp:nvSpPr>
        <dsp:cNvPr id="0" name=""/>
        <dsp:cNvSpPr/>
      </dsp:nvSpPr>
      <dsp:spPr>
        <a:xfrm>
          <a:off x="6441741" y="1096370"/>
          <a:ext cx="829671" cy="82967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AF9178C-4C66-4BEF-BD81-6F92D3160182}">
      <dsp:nvSpPr>
        <dsp:cNvPr id="0" name=""/>
        <dsp:cNvSpPr/>
      </dsp:nvSpPr>
      <dsp:spPr>
        <a:xfrm>
          <a:off x="5671332" y="2684598"/>
          <a:ext cx="237048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90000"/>
            </a:lnSpc>
            <a:spcBef>
              <a:spcPct val="0"/>
            </a:spcBef>
            <a:spcAft>
              <a:spcPct val="35000"/>
            </a:spcAft>
            <a:buNone/>
            <a:defRPr cap="all"/>
          </a:pPr>
          <a:r>
            <a:rPr lang="en-GB" sz="1500" kern="1200"/>
            <a:t>Helps manage limited resources effectively</a:t>
          </a:r>
          <a:endParaRPr lang="en-US" sz="1500" kern="1200"/>
        </a:p>
      </dsp:txBody>
      <dsp:txXfrm>
        <a:off x="5671332" y="2684598"/>
        <a:ext cx="2370489" cy="720000"/>
      </dsp:txXfrm>
    </dsp:sp>
    <dsp:sp modelId="{4FF5EBC4-88BA-41A6-BBDB-C7AAB18BF172}">
      <dsp:nvSpPr>
        <dsp:cNvPr id="0" name=""/>
        <dsp:cNvSpPr/>
      </dsp:nvSpPr>
      <dsp:spPr>
        <a:xfrm>
          <a:off x="8918902" y="788206"/>
          <a:ext cx="1445998" cy="1445998"/>
        </a:xfrm>
        <a:prstGeom prst="round2DiagRect">
          <a:avLst>
            <a:gd name="adj1" fmla="val 29727"/>
            <a:gd name="adj2" fmla="val 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139F22A-F38F-4304-99AE-EE8FCE469FD9}">
      <dsp:nvSpPr>
        <dsp:cNvPr id="0" name=""/>
        <dsp:cNvSpPr/>
      </dsp:nvSpPr>
      <dsp:spPr>
        <a:xfrm>
          <a:off x="9227066" y="1096370"/>
          <a:ext cx="829671" cy="82967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8DEDE8E-E347-4901-BF04-A243E3499FB7}">
      <dsp:nvSpPr>
        <dsp:cNvPr id="0" name=""/>
        <dsp:cNvSpPr/>
      </dsp:nvSpPr>
      <dsp:spPr>
        <a:xfrm>
          <a:off x="8456657" y="2684598"/>
          <a:ext cx="237048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90000"/>
            </a:lnSpc>
            <a:spcBef>
              <a:spcPct val="0"/>
            </a:spcBef>
            <a:spcAft>
              <a:spcPct val="35000"/>
            </a:spcAft>
            <a:buNone/>
            <a:defRPr cap="all"/>
          </a:pPr>
          <a:r>
            <a:rPr lang="en-GB" sz="1500" kern="1200"/>
            <a:t>Provides transparency to stakeholders</a:t>
          </a:r>
          <a:br>
            <a:rPr lang="en-GB" sz="1500" kern="1200"/>
          </a:br>
          <a:endParaRPr lang="en-US" sz="1500" kern="1200"/>
        </a:p>
      </dsp:txBody>
      <dsp:txXfrm>
        <a:off x="8456657" y="2684598"/>
        <a:ext cx="2370489" cy="720000"/>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15DCC0-BDF7-4C62-9ED4-6618EA72E5E3}">
      <dsp:nvSpPr>
        <dsp:cNvPr id="0" name=""/>
        <dsp:cNvSpPr/>
      </dsp:nvSpPr>
      <dsp:spPr>
        <a:xfrm>
          <a:off x="0" y="1808"/>
          <a:ext cx="10515600" cy="916611"/>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180D42F-C378-475A-B4EB-8BB5BF3B4E77}">
      <dsp:nvSpPr>
        <dsp:cNvPr id="0" name=""/>
        <dsp:cNvSpPr/>
      </dsp:nvSpPr>
      <dsp:spPr>
        <a:xfrm>
          <a:off x="277275" y="208046"/>
          <a:ext cx="504136" cy="50413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7B6F6FE-86B8-4AB5-922A-9E0C1DB7C096}">
      <dsp:nvSpPr>
        <dsp:cNvPr id="0" name=""/>
        <dsp:cNvSpPr/>
      </dsp:nvSpPr>
      <dsp:spPr>
        <a:xfrm>
          <a:off x="1058686" y="1808"/>
          <a:ext cx="9456913" cy="9166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7008" tIns="97008" rIns="97008" bIns="97008" numCol="1" spcCol="1270" anchor="ctr" anchorCtr="0">
          <a:noAutofit/>
        </a:bodyPr>
        <a:lstStyle/>
        <a:p>
          <a:pPr marL="0" lvl="0" indent="0" algn="l" defTabSz="977900">
            <a:lnSpc>
              <a:spcPct val="90000"/>
            </a:lnSpc>
            <a:spcBef>
              <a:spcPct val="0"/>
            </a:spcBef>
            <a:spcAft>
              <a:spcPct val="35000"/>
            </a:spcAft>
            <a:buNone/>
          </a:pPr>
          <a:r>
            <a:rPr lang="en-GB" sz="2200" kern="1200"/>
            <a:t>Short, simple descriptions of a feature told from the perspective of the user</a:t>
          </a:r>
          <a:endParaRPr lang="en-US" sz="2200" kern="1200"/>
        </a:p>
      </dsp:txBody>
      <dsp:txXfrm>
        <a:off x="1058686" y="1808"/>
        <a:ext cx="9456913" cy="916611"/>
      </dsp:txXfrm>
    </dsp:sp>
    <dsp:sp modelId="{9E3E20EE-6519-48C0-9D50-0B2169151426}">
      <dsp:nvSpPr>
        <dsp:cNvPr id="0" name=""/>
        <dsp:cNvSpPr/>
      </dsp:nvSpPr>
      <dsp:spPr>
        <a:xfrm>
          <a:off x="0" y="1147573"/>
          <a:ext cx="10515600" cy="916611"/>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EF24C19-0876-4CBA-A060-60D892C456B5}">
      <dsp:nvSpPr>
        <dsp:cNvPr id="0" name=""/>
        <dsp:cNvSpPr/>
      </dsp:nvSpPr>
      <dsp:spPr>
        <a:xfrm>
          <a:off x="277275" y="1353811"/>
          <a:ext cx="504136" cy="50413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85BC827-B2BD-4298-A030-B701F8907D08}">
      <dsp:nvSpPr>
        <dsp:cNvPr id="0" name=""/>
        <dsp:cNvSpPr/>
      </dsp:nvSpPr>
      <dsp:spPr>
        <a:xfrm>
          <a:off x="1058686" y="1147573"/>
          <a:ext cx="9456913" cy="9166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7008" tIns="97008" rIns="97008" bIns="97008" numCol="1" spcCol="1270" anchor="ctr" anchorCtr="0">
          <a:noAutofit/>
        </a:bodyPr>
        <a:lstStyle/>
        <a:p>
          <a:pPr marL="0" lvl="0" indent="0" algn="l" defTabSz="977900">
            <a:lnSpc>
              <a:spcPct val="90000"/>
            </a:lnSpc>
            <a:spcBef>
              <a:spcPct val="0"/>
            </a:spcBef>
            <a:spcAft>
              <a:spcPct val="35000"/>
            </a:spcAft>
            <a:buNone/>
          </a:pPr>
          <a:r>
            <a:rPr lang="en-GB" sz="2200" kern="1200"/>
            <a:t>Format: As a [role], I want [feature], so that [benefit]</a:t>
          </a:r>
          <a:endParaRPr lang="en-US" sz="2200" kern="1200"/>
        </a:p>
      </dsp:txBody>
      <dsp:txXfrm>
        <a:off x="1058686" y="1147573"/>
        <a:ext cx="9456913" cy="916611"/>
      </dsp:txXfrm>
    </dsp:sp>
    <dsp:sp modelId="{8F69090F-8D90-47B6-BC1B-5C1D3E974697}">
      <dsp:nvSpPr>
        <dsp:cNvPr id="0" name=""/>
        <dsp:cNvSpPr/>
      </dsp:nvSpPr>
      <dsp:spPr>
        <a:xfrm>
          <a:off x="0" y="2293338"/>
          <a:ext cx="10515600" cy="916611"/>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F96DC00-6F3F-4FCA-B279-9B11AC21409E}">
      <dsp:nvSpPr>
        <dsp:cNvPr id="0" name=""/>
        <dsp:cNvSpPr/>
      </dsp:nvSpPr>
      <dsp:spPr>
        <a:xfrm>
          <a:off x="277275" y="2499576"/>
          <a:ext cx="504136" cy="50413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51A7D5E-C905-4902-8A60-CBB47A74B1B8}">
      <dsp:nvSpPr>
        <dsp:cNvPr id="0" name=""/>
        <dsp:cNvSpPr/>
      </dsp:nvSpPr>
      <dsp:spPr>
        <a:xfrm>
          <a:off x="1058686" y="2293338"/>
          <a:ext cx="9456913" cy="9166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7008" tIns="97008" rIns="97008" bIns="97008" numCol="1" spcCol="1270" anchor="ctr" anchorCtr="0">
          <a:noAutofit/>
        </a:bodyPr>
        <a:lstStyle/>
        <a:p>
          <a:pPr marL="0" lvl="0" indent="0" algn="l" defTabSz="977900">
            <a:lnSpc>
              <a:spcPct val="90000"/>
            </a:lnSpc>
            <a:spcBef>
              <a:spcPct val="0"/>
            </a:spcBef>
            <a:spcAft>
              <a:spcPct val="35000"/>
            </a:spcAft>
            <a:buNone/>
          </a:pPr>
          <a:r>
            <a:rPr lang="en-GB" sz="2200" kern="1200"/>
            <a:t>Purpose: Capture requirements in a lightweight, collaborative way</a:t>
          </a:r>
          <a:endParaRPr lang="en-US" sz="2200" kern="1200"/>
        </a:p>
      </dsp:txBody>
      <dsp:txXfrm>
        <a:off x="1058686" y="2293338"/>
        <a:ext cx="9456913" cy="916611"/>
      </dsp:txXfrm>
    </dsp:sp>
    <dsp:sp modelId="{CFECCC19-ADB1-4985-827F-8A62CDAAA628}">
      <dsp:nvSpPr>
        <dsp:cNvPr id="0" name=""/>
        <dsp:cNvSpPr/>
      </dsp:nvSpPr>
      <dsp:spPr>
        <a:xfrm>
          <a:off x="0" y="3439103"/>
          <a:ext cx="10515600" cy="916611"/>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60CE628-ECDE-409C-8820-DCF346FBF613}">
      <dsp:nvSpPr>
        <dsp:cNvPr id="0" name=""/>
        <dsp:cNvSpPr/>
      </dsp:nvSpPr>
      <dsp:spPr>
        <a:xfrm>
          <a:off x="277275" y="3645341"/>
          <a:ext cx="504136" cy="50413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ACA2CB6-7801-4F9D-94D3-6A0D8A6C16C7}">
      <dsp:nvSpPr>
        <dsp:cNvPr id="0" name=""/>
        <dsp:cNvSpPr/>
      </dsp:nvSpPr>
      <dsp:spPr>
        <a:xfrm>
          <a:off x="1058686" y="3439103"/>
          <a:ext cx="9456913" cy="9166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7008" tIns="97008" rIns="97008" bIns="97008" numCol="1" spcCol="1270" anchor="ctr" anchorCtr="0">
          <a:noAutofit/>
        </a:bodyPr>
        <a:lstStyle/>
        <a:p>
          <a:pPr marL="0" lvl="0" indent="0" algn="l" defTabSz="977900">
            <a:lnSpc>
              <a:spcPct val="90000"/>
            </a:lnSpc>
            <a:spcBef>
              <a:spcPct val="0"/>
            </a:spcBef>
            <a:spcAft>
              <a:spcPct val="35000"/>
            </a:spcAft>
            <a:buNone/>
          </a:pPr>
          <a:r>
            <a:rPr lang="en-GB" sz="2200" kern="1200"/>
            <a:t>Example: As a shopper, I want to filter products by price so that I can find affordable items</a:t>
          </a:r>
          <a:endParaRPr lang="en-US" sz="2200" kern="1200"/>
        </a:p>
      </dsp:txBody>
      <dsp:txXfrm>
        <a:off x="1058686" y="3439103"/>
        <a:ext cx="9456913" cy="916611"/>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82F795-7295-4111-B091-E19E5788B6D1}">
      <dsp:nvSpPr>
        <dsp:cNvPr id="0" name=""/>
        <dsp:cNvSpPr/>
      </dsp:nvSpPr>
      <dsp:spPr>
        <a:xfrm>
          <a:off x="0" y="328226"/>
          <a:ext cx="10515600" cy="428400"/>
        </a:xfrm>
        <a:prstGeom prst="rect">
          <a:avLst/>
        </a:prstGeom>
        <a:solidFill>
          <a:schemeClr val="lt1">
            <a:alpha val="90000"/>
            <a:hueOff val="0"/>
            <a:satOff val="0"/>
            <a:lumOff val="0"/>
            <a:alphaOff val="0"/>
          </a:schemeClr>
        </a:solidFill>
        <a:ln w="1905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ECDB815-6F3F-44AC-B223-F8728D86E283}">
      <dsp:nvSpPr>
        <dsp:cNvPr id="0" name=""/>
        <dsp:cNvSpPr/>
      </dsp:nvSpPr>
      <dsp:spPr>
        <a:xfrm>
          <a:off x="525780" y="77306"/>
          <a:ext cx="7360920" cy="501840"/>
        </a:xfrm>
        <a:prstGeom prst="round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755650">
            <a:lnSpc>
              <a:spcPct val="90000"/>
            </a:lnSpc>
            <a:spcBef>
              <a:spcPct val="0"/>
            </a:spcBef>
            <a:spcAft>
              <a:spcPct val="35000"/>
            </a:spcAft>
            <a:buNone/>
          </a:pPr>
          <a:r>
            <a:rPr lang="en-GB" sz="1700" kern="1200"/>
            <a:t>Conditions that a user story must satisfy to be considered complete</a:t>
          </a:r>
          <a:endParaRPr lang="en-US" sz="1700" kern="1200"/>
        </a:p>
      </dsp:txBody>
      <dsp:txXfrm>
        <a:off x="550278" y="101804"/>
        <a:ext cx="7311924" cy="452844"/>
      </dsp:txXfrm>
    </dsp:sp>
    <dsp:sp modelId="{22FD71CF-1FEF-4187-8D0B-B446D94279EB}">
      <dsp:nvSpPr>
        <dsp:cNvPr id="0" name=""/>
        <dsp:cNvSpPr/>
      </dsp:nvSpPr>
      <dsp:spPr>
        <a:xfrm>
          <a:off x="0" y="1099347"/>
          <a:ext cx="10515600" cy="1285200"/>
        </a:xfrm>
        <a:prstGeom prst="rect">
          <a:avLst/>
        </a:prstGeom>
        <a:solidFill>
          <a:schemeClr val="lt1">
            <a:alpha val="90000"/>
            <a:hueOff val="0"/>
            <a:satOff val="0"/>
            <a:lumOff val="0"/>
            <a:alphaOff val="0"/>
          </a:schemeClr>
        </a:solidFill>
        <a:ln w="19050" cap="flat" cmpd="sng" algn="ctr">
          <a:solidFill>
            <a:schemeClr val="accent2">
              <a:hueOff val="3221807"/>
              <a:satOff val="-9246"/>
              <a:lumOff val="-1480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16127" tIns="354076" rIns="816127" bIns="120904" numCol="1" spcCol="1270" anchor="t" anchorCtr="0">
          <a:noAutofit/>
        </a:bodyPr>
        <a:lstStyle/>
        <a:p>
          <a:pPr marL="171450" lvl="1" indent="-171450" algn="l" defTabSz="755650">
            <a:lnSpc>
              <a:spcPct val="90000"/>
            </a:lnSpc>
            <a:spcBef>
              <a:spcPct val="0"/>
            </a:spcBef>
            <a:spcAft>
              <a:spcPct val="15000"/>
            </a:spcAft>
            <a:buChar char="•"/>
          </a:pPr>
          <a:r>
            <a:rPr lang="en-GB" sz="1700" kern="1200"/>
            <a:t>Define scope and boundaries of a story</a:t>
          </a:r>
          <a:endParaRPr lang="en-US" sz="1700" kern="1200"/>
        </a:p>
        <a:p>
          <a:pPr marL="171450" lvl="1" indent="-171450" algn="l" defTabSz="755650">
            <a:lnSpc>
              <a:spcPct val="90000"/>
            </a:lnSpc>
            <a:spcBef>
              <a:spcPct val="0"/>
            </a:spcBef>
            <a:spcAft>
              <a:spcPct val="15000"/>
            </a:spcAft>
            <a:buChar char="•"/>
          </a:pPr>
          <a:r>
            <a:rPr lang="en-GB" sz="1700" kern="1200"/>
            <a:t>Provide clarity to developers and testers</a:t>
          </a:r>
          <a:endParaRPr lang="en-US" sz="1700" kern="1200"/>
        </a:p>
        <a:p>
          <a:pPr marL="171450" lvl="1" indent="-171450" algn="l" defTabSz="755650">
            <a:lnSpc>
              <a:spcPct val="90000"/>
            </a:lnSpc>
            <a:spcBef>
              <a:spcPct val="0"/>
            </a:spcBef>
            <a:spcAft>
              <a:spcPct val="15000"/>
            </a:spcAft>
            <a:buChar char="•"/>
          </a:pPr>
          <a:r>
            <a:rPr lang="en-GB" sz="1700" kern="1200"/>
            <a:t>Ensure alignment with business needs</a:t>
          </a:r>
          <a:endParaRPr lang="en-US" sz="1700" kern="1200"/>
        </a:p>
      </dsp:txBody>
      <dsp:txXfrm>
        <a:off x="0" y="1099347"/>
        <a:ext cx="10515600" cy="1285200"/>
      </dsp:txXfrm>
    </dsp:sp>
    <dsp:sp modelId="{589A4BB5-3A05-4FED-9F03-441E810DEE91}">
      <dsp:nvSpPr>
        <dsp:cNvPr id="0" name=""/>
        <dsp:cNvSpPr/>
      </dsp:nvSpPr>
      <dsp:spPr>
        <a:xfrm>
          <a:off x="525780" y="848427"/>
          <a:ext cx="7360920" cy="501840"/>
        </a:xfrm>
        <a:prstGeom prst="roundRect">
          <a:avLst/>
        </a:prstGeom>
        <a:solidFill>
          <a:schemeClr val="accent2">
            <a:hueOff val="3221807"/>
            <a:satOff val="-9246"/>
            <a:lumOff val="-14805"/>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755650">
            <a:lnSpc>
              <a:spcPct val="90000"/>
            </a:lnSpc>
            <a:spcBef>
              <a:spcPct val="0"/>
            </a:spcBef>
            <a:spcAft>
              <a:spcPct val="35000"/>
            </a:spcAft>
            <a:buNone/>
          </a:pPr>
          <a:r>
            <a:rPr lang="en-GB" sz="1700" kern="1200"/>
            <a:t>Purpose:</a:t>
          </a:r>
          <a:endParaRPr lang="en-US" sz="1700" kern="1200"/>
        </a:p>
      </dsp:txBody>
      <dsp:txXfrm>
        <a:off x="550278" y="872925"/>
        <a:ext cx="7311924" cy="452844"/>
      </dsp:txXfrm>
    </dsp:sp>
    <dsp:sp modelId="{0537CA27-F917-4817-BE44-7A8B50F87ECB}">
      <dsp:nvSpPr>
        <dsp:cNvPr id="0" name=""/>
        <dsp:cNvSpPr/>
      </dsp:nvSpPr>
      <dsp:spPr>
        <a:xfrm>
          <a:off x="0" y="2727267"/>
          <a:ext cx="10515600" cy="1552950"/>
        </a:xfrm>
        <a:prstGeom prst="rect">
          <a:avLst/>
        </a:prstGeom>
        <a:solidFill>
          <a:schemeClr val="lt1">
            <a:alpha val="90000"/>
            <a:hueOff val="0"/>
            <a:satOff val="0"/>
            <a:lumOff val="0"/>
            <a:alphaOff val="0"/>
          </a:schemeClr>
        </a:solidFill>
        <a:ln w="19050" cap="flat" cmpd="sng" algn="ctr">
          <a:solidFill>
            <a:schemeClr val="accent2">
              <a:hueOff val="6443614"/>
              <a:satOff val="-18493"/>
              <a:lumOff val="-2960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16127" tIns="354076" rIns="816127" bIns="120904" numCol="1" spcCol="1270" anchor="t" anchorCtr="0">
          <a:noAutofit/>
        </a:bodyPr>
        <a:lstStyle/>
        <a:p>
          <a:pPr marL="171450" lvl="1" indent="-171450" algn="l" defTabSz="755650">
            <a:lnSpc>
              <a:spcPct val="90000"/>
            </a:lnSpc>
            <a:spcBef>
              <a:spcPct val="0"/>
            </a:spcBef>
            <a:spcAft>
              <a:spcPct val="15000"/>
            </a:spcAft>
            <a:buChar char="•"/>
          </a:pPr>
          <a:r>
            <a:rPr lang="en-GB" sz="1700" kern="1200"/>
            <a:t>Acts as a contract between Product Owner and Development Team</a:t>
          </a:r>
          <a:endParaRPr lang="en-US" sz="1700" kern="1200"/>
        </a:p>
        <a:p>
          <a:pPr marL="171450" lvl="1" indent="-171450" algn="l" defTabSz="755650">
            <a:lnSpc>
              <a:spcPct val="90000"/>
            </a:lnSpc>
            <a:spcBef>
              <a:spcPct val="0"/>
            </a:spcBef>
            <a:spcAft>
              <a:spcPct val="15000"/>
            </a:spcAft>
            <a:buChar char="•"/>
          </a:pPr>
          <a:r>
            <a:rPr lang="en-GB" sz="1700" kern="1200"/>
            <a:t>Guides development and testing</a:t>
          </a:r>
          <a:endParaRPr lang="en-US" sz="1700" kern="1200"/>
        </a:p>
        <a:p>
          <a:pPr marL="171450" lvl="1" indent="-171450" algn="l" defTabSz="755650">
            <a:lnSpc>
              <a:spcPct val="90000"/>
            </a:lnSpc>
            <a:spcBef>
              <a:spcPct val="0"/>
            </a:spcBef>
            <a:spcAft>
              <a:spcPct val="15000"/>
            </a:spcAft>
            <a:buChar char="•"/>
          </a:pPr>
          <a:r>
            <a:rPr lang="en-GB" sz="1700" kern="1200"/>
            <a:t>Helps avoid scope creep</a:t>
          </a:r>
          <a:endParaRPr lang="en-US" sz="1700" kern="1200"/>
        </a:p>
        <a:p>
          <a:pPr marL="171450" lvl="1" indent="-171450" algn="l" defTabSz="755650">
            <a:lnSpc>
              <a:spcPct val="90000"/>
            </a:lnSpc>
            <a:spcBef>
              <a:spcPct val="0"/>
            </a:spcBef>
            <a:spcAft>
              <a:spcPct val="15000"/>
            </a:spcAft>
            <a:buChar char="•"/>
          </a:pPr>
          <a:r>
            <a:rPr lang="en-GB" sz="1700" kern="1200"/>
            <a:t>Provides objective measure of “Done”</a:t>
          </a:r>
          <a:endParaRPr lang="en-US" sz="1700" kern="1200"/>
        </a:p>
      </dsp:txBody>
      <dsp:txXfrm>
        <a:off x="0" y="2727267"/>
        <a:ext cx="10515600" cy="1552950"/>
      </dsp:txXfrm>
    </dsp:sp>
    <dsp:sp modelId="{D8A6A2ED-8A6E-48A9-BB4A-ED4C3986DA6A}">
      <dsp:nvSpPr>
        <dsp:cNvPr id="0" name=""/>
        <dsp:cNvSpPr/>
      </dsp:nvSpPr>
      <dsp:spPr>
        <a:xfrm>
          <a:off x="525780" y="2476347"/>
          <a:ext cx="7360920" cy="501840"/>
        </a:xfrm>
        <a:prstGeom prst="roundRect">
          <a:avLst/>
        </a:prstGeom>
        <a:solidFill>
          <a:schemeClr val="accent2">
            <a:hueOff val="6443614"/>
            <a:satOff val="-18493"/>
            <a:lumOff val="-29609"/>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755650">
            <a:lnSpc>
              <a:spcPct val="90000"/>
            </a:lnSpc>
            <a:spcBef>
              <a:spcPct val="0"/>
            </a:spcBef>
            <a:spcAft>
              <a:spcPct val="35000"/>
            </a:spcAft>
            <a:buNone/>
          </a:pPr>
          <a:r>
            <a:rPr lang="en-GB" sz="1700" kern="1200"/>
            <a:t>Importance of Acceptance Criteria:</a:t>
          </a:r>
          <a:endParaRPr lang="en-US" sz="1700" kern="1200"/>
        </a:p>
      </dsp:txBody>
      <dsp:txXfrm>
        <a:off x="550278" y="2500845"/>
        <a:ext cx="7311924" cy="452844"/>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09E8137-42AE-44B0-A801-00BA8371417A}">
      <dsp:nvSpPr>
        <dsp:cNvPr id="0" name=""/>
        <dsp:cNvSpPr/>
      </dsp:nvSpPr>
      <dsp:spPr>
        <a:xfrm>
          <a:off x="0" y="75275"/>
          <a:ext cx="6364224" cy="638820"/>
        </a:xfrm>
        <a:prstGeom prst="round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GB" sz="2600" kern="1200"/>
            <a:t>Given: Initial context or precondition</a:t>
          </a:r>
          <a:endParaRPr lang="en-US" sz="2600" kern="1200"/>
        </a:p>
      </dsp:txBody>
      <dsp:txXfrm>
        <a:off x="31185" y="106460"/>
        <a:ext cx="6301854" cy="576450"/>
      </dsp:txXfrm>
    </dsp:sp>
    <dsp:sp modelId="{0486760D-4477-4BA0-ABEB-086BD23961E4}">
      <dsp:nvSpPr>
        <dsp:cNvPr id="0" name=""/>
        <dsp:cNvSpPr/>
      </dsp:nvSpPr>
      <dsp:spPr>
        <a:xfrm>
          <a:off x="0" y="788976"/>
          <a:ext cx="6364224" cy="638820"/>
        </a:xfrm>
        <a:prstGeom prst="roundRect">
          <a:avLst/>
        </a:prstGeom>
        <a:solidFill>
          <a:schemeClr val="accent2">
            <a:hueOff val="2147871"/>
            <a:satOff val="-6164"/>
            <a:lumOff val="-987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GB" sz="2600" kern="1200"/>
            <a:t>When: Action or event performed</a:t>
          </a:r>
          <a:endParaRPr lang="en-US" sz="2600" kern="1200"/>
        </a:p>
      </dsp:txBody>
      <dsp:txXfrm>
        <a:off x="31185" y="820161"/>
        <a:ext cx="6301854" cy="576450"/>
      </dsp:txXfrm>
    </dsp:sp>
    <dsp:sp modelId="{8C8F601B-8841-4467-8C21-9080D87D6AB1}">
      <dsp:nvSpPr>
        <dsp:cNvPr id="0" name=""/>
        <dsp:cNvSpPr/>
      </dsp:nvSpPr>
      <dsp:spPr>
        <a:xfrm>
          <a:off x="0" y="1502676"/>
          <a:ext cx="6364224" cy="638820"/>
        </a:xfrm>
        <a:prstGeom prst="roundRect">
          <a:avLst/>
        </a:prstGeom>
        <a:solidFill>
          <a:schemeClr val="accent2">
            <a:hueOff val="4295743"/>
            <a:satOff val="-12329"/>
            <a:lumOff val="-19739"/>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GB" sz="2600" kern="1200"/>
            <a:t>Then: Expected outcome or result</a:t>
          </a:r>
          <a:endParaRPr lang="en-US" sz="2600" kern="1200"/>
        </a:p>
      </dsp:txBody>
      <dsp:txXfrm>
        <a:off x="31185" y="1533861"/>
        <a:ext cx="6301854" cy="576450"/>
      </dsp:txXfrm>
    </dsp:sp>
    <dsp:sp modelId="{3C38AA19-91AD-4B35-881B-355C9FA052E3}">
      <dsp:nvSpPr>
        <dsp:cNvPr id="0" name=""/>
        <dsp:cNvSpPr/>
      </dsp:nvSpPr>
      <dsp:spPr>
        <a:xfrm>
          <a:off x="0" y="2216376"/>
          <a:ext cx="6364224" cy="638820"/>
        </a:xfrm>
        <a:prstGeom prst="roundRect">
          <a:avLst/>
        </a:prstGeom>
        <a:solidFill>
          <a:schemeClr val="accent2">
            <a:hueOff val="6443614"/>
            <a:satOff val="-18493"/>
            <a:lumOff val="-29609"/>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IN" sz="2600" kern="1200"/>
            <a:t>Good Acceptance Criteria: </a:t>
          </a:r>
          <a:endParaRPr lang="en-US" sz="2600" kern="1200"/>
        </a:p>
      </dsp:txBody>
      <dsp:txXfrm>
        <a:off x="31185" y="2247561"/>
        <a:ext cx="6301854" cy="576450"/>
      </dsp:txXfrm>
    </dsp:sp>
    <dsp:sp modelId="{E37F8551-7591-4B7C-A5C4-FDD53C6C8FB7}">
      <dsp:nvSpPr>
        <dsp:cNvPr id="0" name=""/>
        <dsp:cNvSpPr/>
      </dsp:nvSpPr>
      <dsp:spPr>
        <a:xfrm>
          <a:off x="0" y="2855196"/>
          <a:ext cx="6364224" cy="25833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2064" tIns="33020" rIns="184912" bIns="33020" numCol="1" spcCol="1270" anchor="t" anchorCtr="0">
          <a:noAutofit/>
        </a:bodyPr>
        <a:lstStyle/>
        <a:p>
          <a:pPr marL="228600" lvl="1" indent="-228600" algn="l" defTabSz="889000">
            <a:lnSpc>
              <a:spcPct val="90000"/>
            </a:lnSpc>
            <a:spcBef>
              <a:spcPct val="0"/>
            </a:spcBef>
            <a:spcAft>
              <a:spcPct val="20000"/>
            </a:spcAft>
            <a:buChar char="•"/>
          </a:pPr>
          <a:r>
            <a:rPr lang="en-GB" sz="2000" b="1" kern="1200"/>
            <a:t>User Story:</a:t>
          </a:r>
          <a:r>
            <a:rPr lang="en-GB" sz="2000" kern="1200"/>
            <a:t> </a:t>
          </a:r>
          <a:r>
            <a:rPr lang="en-GB" sz="2000" i="1" kern="1200"/>
            <a:t>As a user, I want to reset my password so that I can regain access to my account.</a:t>
          </a:r>
          <a:endParaRPr lang="en-US" sz="2000" kern="1200"/>
        </a:p>
        <a:p>
          <a:pPr marL="228600" lvl="1" indent="-228600" algn="l" defTabSz="889000">
            <a:lnSpc>
              <a:spcPct val="90000"/>
            </a:lnSpc>
            <a:spcBef>
              <a:spcPct val="0"/>
            </a:spcBef>
            <a:spcAft>
              <a:spcPct val="20000"/>
            </a:spcAft>
            <a:buChar char="•"/>
          </a:pPr>
          <a:r>
            <a:rPr lang="en-GB" sz="2000" b="1" kern="1200"/>
            <a:t>Acceptance Criteria (Given‑When‑Then):</a:t>
          </a:r>
          <a:endParaRPr lang="en-US" sz="2000" kern="1200"/>
        </a:p>
        <a:p>
          <a:pPr marL="457200" lvl="2" indent="-228600" algn="l" defTabSz="889000">
            <a:lnSpc>
              <a:spcPct val="90000"/>
            </a:lnSpc>
            <a:spcBef>
              <a:spcPct val="0"/>
            </a:spcBef>
            <a:spcAft>
              <a:spcPct val="20000"/>
            </a:spcAft>
            <a:buChar char="•"/>
          </a:pPr>
          <a:r>
            <a:rPr lang="en-GB" sz="2000" kern="1200"/>
            <a:t>Given the user is on the login page</a:t>
          </a:r>
          <a:endParaRPr lang="en-US" sz="2000" kern="1200"/>
        </a:p>
        <a:p>
          <a:pPr marL="457200" lvl="2" indent="-228600" algn="l" defTabSz="889000">
            <a:lnSpc>
              <a:spcPct val="90000"/>
            </a:lnSpc>
            <a:spcBef>
              <a:spcPct val="0"/>
            </a:spcBef>
            <a:spcAft>
              <a:spcPct val="20000"/>
            </a:spcAft>
            <a:buChar char="•"/>
          </a:pPr>
          <a:r>
            <a:rPr lang="en-GB" sz="2000" kern="1200"/>
            <a:t>When the user clicks “Forgot Password” and enters a valid email</a:t>
          </a:r>
          <a:endParaRPr lang="en-US" sz="2000" kern="1200"/>
        </a:p>
        <a:p>
          <a:pPr marL="457200" lvl="2" indent="-228600" algn="l" defTabSz="889000">
            <a:lnSpc>
              <a:spcPct val="90000"/>
            </a:lnSpc>
            <a:spcBef>
              <a:spcPct val="0"/>
            </a:spcBef>
            <a:spcAft>
              <a:spcPct val="20000"/>
            </a:spcAft>
            <a:buChar char="•"/>
          </a:pPr>
          <a:r>
            <a:rPr lang="en-GB" sz="2000" kern="1200"/>
            <a:t>Then the system sends a password reset link to that email</a:t>
          </a:r>
          <a:endParaRPr lang="en-US" sz="2000" kern="1200"/>
        </a:p>
      </dsp:txBody>
      <dsp:txXfrm>
        <a:off x="0" y="2855196"/>
        <a:ext cx="6364224" cy="2583360"/>
      </dsp:txXfrm>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581CF7-EC2A-4B40-9CC9-01A8D2A27C98}">
      <dsp:nvSpPr>
        <dsp:cNvPr id="0" name=""/>
        <dsp:cNvSpPr/>
      </dsp:nvSpPr>
      <dsp:spPr>
        <a:xfrm>
          <a:off x="0" y="712269"/>
          <a:ext cx="10515600" cy="604800"/>
        </a:xfrm>
        <a:prstGeom prst="rect">
          <a:avLst/>
        </a:prstGeom>
        <a:solidFill>
          <a:schemeClr val="lt1">
            <a:alpha val="90000"/>
            <a:hueOff val="0"/>
            <a:satOff val="0"/>
            <a:lumOff val="0"/>
            <a:alphaOff val="0"/>
          </a:schemeClr>
        </a:solidFill>
        <a:ln w="1905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7EA6FFE-F2D0-4319-8262-194C11472287}">
      <dsp:nvSpPr>
        <dsp:cNvPr id="0" name=""/>
        <dsp:cNvSpPr/>
      </dsp:nvSpPr>
      <dsp:spPr>
        <a:xfrm>
          <a:off x="525780" y="358029"/>
          <a:ext cx="7360920" cy="708480"/>
        </a:xfrm>
        <a:prstGeom prst="round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1066800">
            <a:lnSpc>
              <a:spcPct val="90000"/>
            </a:lnSpc>
            <a:spcBef>
              <a:spcPct val="0"/>
            </a:spcBef>
            <a:spcAft>
              <a:spcPct val="35000"/>
            </a:spcAft>
            <a:buNone/>
          </a:pPr>
          <a:r>
            <a:rPr lang="en-IN" sz="2400" kern="1200"/>
            <a:t>Bad Acceptance Criteria</a:t>
          </a:r>
          <a:endParaRPr lang="en-US" sz="2400" kern="1200"/>
        </a:p>
      </dsp:txBody>
      <dsp:txXfrm>
        <a:off x="560365" y="392614"/>
        <a:ext cx="7291750" cy="639310"/>
      </dsp:txXfrm>
    </dsp:sp>
    <dsp:sp modelId="{9E144DD2-207B-4698-B26A-2DB5F3C626C8}">
      <dsp:nvSpPr>
        <dsp:cNvPr id="0" name=""/>
        <dsp:cNvSpPr/>
      </dsp:nvSpPr>
      <dsp:spPr>
        <a:xfrm>
          <a:off x="0" y="1800909"/>
          <a:ext cx="10515600" cy="2192400"/>
        </a:xfrm>
        <a:prstGeom prst="rect">
          <a:avLst/>
        </a:prstGeom>
        <a:solidFill>
          <a:schemeClr val="lt1">
            <a:alpha val="90000"/>
            <a:hueOff val="0"/>
            <a:satOff val="0"/>
            <a:lumOff val="0"/>
            <a:alphaOff val="0"/>
          </a:schemeClr>
        </a:solidFill>
        <a:ln w="19050" cap="flat" cmpd="sng" algn="ctr">
          <a:solidFill>
            <a:schemeClr val="accent2">
              <a:hueOff val="6443614"/>
              <a:satOff val="-18493"/>
              <a:lumOff val="-2960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16127" tIns="499872" rIns="816127" bIns="170688" numCol="1" spcCol="1270" anchor="t" anchorCtr="0">
          <a:noAutofit/>
        </a:bodyPr>
        <a:lstStyle/>
        <a:p>
          <a:pPr marL="228600" lvl="1" indent="-228600" algn="l" defTabSz="1066800">
            <a:lnSpc>
              <a:spcPct val="90000"/>
            </a:lnSpc>
            <a:spcBef>
              <a:spcPct val="0"/>
            </a:spcBef>
            <a:spcAft>
              <a:spcPct val="15000"/>
            </a:spcAft>
            <a:buChar char="•"/>
          </a:pPr>
          <a:r>
            <a:rPr lang="en-GB" sz="2400" kern="1200"/>
            <a:t>Acceptance Criteria: “System should allow password reset.”</a:t>
          </a:r>
          <a:endParaRPr lang="en-US" sz="2400" kern="1200"/>
        </a:p>
        <a:p>
          <a:pPr marL="228600" lvl="1" indent="-228600" algn="l" defTabSz="1066800">
            <a:lnSpc>
              <a:spcPct val="90000"/>
            </a:lnSpc>
            <a:spcBef>
              <a:spcPct val="0"/>
            </a:spcBef>
            <a:spcAft>
              <a:spcPct val="15000"/>
            </a:spcAft>
            <a:buChar char="•"/>
          </a:pPr>
          <a:r>
            <a:rPr lang="en-GB" sz="2400" kern="1200"/>
            <a:t>Problem: </a:t>
          </a:r>
          <a:endParaRPr lang="en-US" sz="2400" kern="1200"/>
        </a:p>
        <a:p>
          <a:pPr marL="457200" lvl="2" indent="-228600" algn="l" defTabSz="1066800">
            <a:lnSpc>
              <a:spcPct val="90000"/>
            </a:lnSpc>
            <a:spcBef>
              <a:spcPct val="0"/>
            </a:spcBef>
            <a:spcAft>
              <a:spcPct val="15000"/>
            </a:spcAft>
            <a:buChar char="•"/>
          </a:pPr>
          <a:r>
            <a:rPr lang="en-GB" sz="2400" kern="1200"/>
            <a:t>No context, no action, no measurable outcome</a:t>
          </a:r>
          <a:endParaRPr lang="en-US" sz="2400" kern="1200"/>
        </a:p>
        <a:p>
          <a:pPr marL="457200" lvl="2" indent="-228600" algn="l" defTabSz="1066800">
            <a:lnSpc>
              <a:spcPct val="90000"/>
            </a:lnSpc>
            <a:spcBef>
              <a:spcPct val="0"/>
            </a:spcBef>
            <a:spcAft>
              <a:spcPct val="15000"/>
            </a:spcAft>
            <a:buChar char="•"/>
          </a:pPr>
          <a:r>
            <a:rPr lang="en-GB" sz="2400" kern="1200"/>
            <a:t>Cannot be directly linked to a test case</a:t>
          </a:r>
          <a:endParaRPr lang="en-US" sz="2400" kern="1200"/>
        </a:p>
      </dsp:txBody>
      <dsp:txXfrm>
        <a:off x="0" y="1800909"/>
        <a:ext cx="10515600" cy="2192400"/>
      </dsp:txXfrm>
    </dsp:sp>
    <dsp:sp modelId="{22F34094-EC7C-4FFE-9D58-09BB3DF2B5BC}">
      <dsp:nvSpPr>
        <dsp:cNvPr id="0" name=""/>
        <dsp:cNvSpPr/>
      </dsp:nvSpPr>
      <dsp:spPr>
        <a:xfrm>
          <a:off x="525780" y="1446669"/>
          <a:ext cx="7360920" cy="708480"/>
        </a:xfrm>
        <a:prstGeom prst="roundRect">
          <a:avLst/>
        </a:prstGeom>
        <a:solidFill>
          <a:schemeClr val="accent2">
            <a:hueOff val="6443614"/>
            <a:satOff val="-18493"/>
            <a:lumOff val="-29609"/>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1066800">
            <a:lnSpc>
              <a:spcPct val="90000"/>
            </a:lnSpc>
            <a:spcBef>
              <a:spcPct val="0"/>
            </a:spcBef>
            <a:spcAft>
              <a:spcPct val="35000"/>
            </a:spcAft>
            <a:buNone/>
          </a:pPr>
          <a:r>
            <a:rPr lang="en-GB" sz="2400" b="1" kern="1200"/>
            <a:t>User Story:</a:t>
          </a:r>
          <a:r>
            <a:rPr lang="en-GB" sz="2400" kern="1200"/>
            <a:t> </a:t>
          </a:r>
          <a:r>
            <a:rPr lang="en-GB" sz="2400" i="1" kern="1200"/>
            <a:t>As a user, I want to reset my password.</a:t>
          </a:r>
          <a:endParaRPr lang="en-US" sz="2400" kern="1200"/>
        </a:p>
      </dsp:txBody>
      <dsp:txXfrm>
        <a:off x="560365" y="1481254"/>
        <a:ext cx="7291750" cy="639310"/>
      </dsp:txXfrm>
    </dsp:sp>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09F00A-1394-42D5-B28F-E78D5C977CB4}">
      <dsp:nvSpPr>
        <dsp:cNvPr id="0" name=""/>
        <dsp:cNvSpPr/>
      </dsp:nvSpPr>
      <dsp:spPr>
        <a:xfrm>
          <a:off x="0" y="0"/>
          <a:ext cx="6900512" cy="0"/>
        </a:xfrm>
        <a:prstGeom prst="line">
          <a:avLst/>
        </a:prstGeom>
        <a:solidFill>
          <a:schemeClr val="accent2">
            <a:hueOff val="0"/>
            <a:satOff val="0"/>
            <a:lumOff val="0"/>
            <a:alphaOff val="0"/>
          </a:schemeClr>
        </a:solidFill>
        <a:ln w="1905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B458B96-1FD4-4C18-9E7E-C37C298CC312}">
      <dsp:nvSpPr>
        <dsp:cNvPr id="0" name=""/>
        <dsp:cNvSpPr/>
      </dsp:nvSpPr>
      <dsp:spPr>
        <a:xfrm>
          <a:off x="0" y="0"/>
          <a:ext cx="1380102" cy="27680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GB" sz="2400" kern="1200"/>
            <a:t>Process:</a:t>
          </a:r>
          <a:endParaRPr lang="en-US" sz="2400" kern="1200"/>
        </a:p>
      </dsp:txBody>
      <dsp:txXfrm>
        <a:off x="0" y="0"/>
        <a:ext cx="1380102" cy="2768070"/>
      </dsp:txXfrm>
    </dsp:sp>
    <dsp:sp modelId="{C6882114-0D14-4E6B-BA31-63DF6106F9DF}">
      <dsp:nvSpPr>
        <dsp:cNvPr id="0" name=""/>
        <dsp:cNvSpPr/>
      </dsp:nvSpPr>
      <dsp:spPr>
        <a:xfrm>
          <a:off x="1483610" y="43251"/>
          <a:ext cx="5416901" cy="8650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GB" sz="2200" kern="1200"/>
            <a:t>Each acceptance criterion becomes a test scenario</a:t>
          </a:r>
          <a:endParaRPr lang="en-US" sz="2200" kern="1200"/>
        </a:p>
      </dsp:txBody>
      <dsp:txXfrm>
        <a:off x="1483610" y="43251"/>
        <a:ext cx="5416901" cy="865022"/>
      </dsp:txXfrm>
    </dsp:sp>
    <dsp:sp modelId="{09680D1C-6FFB-410A-A83B-AFB2C8DC23EA}">
      <dsp:nvSpPr>
        <dsp:cNvPr id="0" name=""/>
        <dsp:cNvSpPr/>
      </dsp:nvSpPr>
      <dsp:spPr>
        <a:xfrm>
          <a:off x="1380102" y="908273"/>
          <a:ext cx="5520409" cy="0"/>
        </a:xfrm>
        <a:prstGeom prst="line">
          <a:avLst/>
        </a:prstGeom>
        <a:solidFill>
          <a:schemeClr val="accent2">
            <a:hueOff val="0"/>
            <a:satOff val="0"/>
            <a:lumOff val="0"/>
            <a:alphaOff val="0"/>
          </a:schemeClr>
        </a:solidFill>
        <a:ln w="19050" cap="flat" cmpd="sng" algn="ctr">
          <a:solidFill>
            <a:schemeClr val="accent2">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2C24EF5-0F19-4EA3-905F-B01B90F3440E}">
      <dsp:nvSpPr>
        <dsp:cNvPr id="0" name=""/>
        <dsp:cNvSpPr/>
      </dsp:nvSpPr>
      <dsp:spPr>
        <a:xfrm>
          <a:off x="1483610" y="951524"/>
          <a:ext cx="5416901" cy="8650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GB" sz="2200" kern="1200"/>
            <a:t>QA team derives test cases from Given‑When‑Then steps</a:t>
          </a:r>
          <a:endParaRPr lang="en-US" sz="2200" kern="1200"/>
        </a:p>
      </dsp:txBody>
      <dsp:txXfrm>
        <a:off x="1483610" y="951524"/>
        <a:ext cx="5416901" cy="865022"/>
      </dsp:txXfrm>
    </dsp:sp>
    <dsp:sp modelId="{F6886A8F-4145-48BD-8DCF-956EE005FF30}">
      <dsp:nvSpPr>
        <dsp:cNvPr id="0" name=""/>
        <dsp:cNvSpPr/>
      </dsp:nvSpPr>
      <dsp:spPr>
        <a:xfrm>
          <a:off x="1380102" y="1816546"/>
          <a:ext cx="5520409" cy="0"/>
        </a:xfrm>
        <a:prstGeom prst="line">
          <a:avLst/>
        </a:prstGeom>
        <a:solidFill>
          <a:schemeClr val="accent2">
            <a:hueOff val="0"/>
            <a:satOff val="0"/>
            <a:lumOff val="0"/>
            <a:alphaOff val="0"/>
          </a:schemeClr>
        </a:solidFill>
        <a:ln w="19050" cap="flat" cmpd="sng" algn="ctr">
          <a:solidFill>
            <a:schemeClr val="accent2">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B5AA09F-873C-4F7D-BD0F-925643A4EF6B}">
      <dsp:nvSpPr>
        <dsp:cNvPr id="0" name=""/>
        <dsp:cNvSpPr/>
      </dsp:nvSpPr>
      <dsp:spPr>
        <a:xfrm>
          <a:off x="1483610" y="1859797"/>
          <a:ext cx="5416901" cy="8650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GB" sz="2200" kern="1200"/>
            <a:t>Ensures traceability from user story → acceptance criteria → test case → test result</a:t>
          </a:r>
          <a:endParaRPr lang="en-US" sz="2200" kern="1200"/>
        </a:p>
      </dsp:txBody>
      <dsp:txXfrm>
        <a:off x="1483610" y="1859797"/>
        <a:ext cx="5416901" cy="865022"/>
      </dsp:txXfrm>
    </dsp:sp>
    <dsp:sp modelId="{DCEE5BDD-846E-4D88-93D5-90BF60B75D0F}">
      <dsp:nvSpPr>
        <dsp:cNvPr id="0" name=""/>
        <dsp:cNvSpPr/>
      </dsp:nvSpPr>
      <dsp:spPr>
        <a:xfrm>
          <a:off x="1380102" y="2724819"/>
          <a:ext cx="5520409" cy="0"/>
        </a:xfrm>
        <a:prstGeom prst="line">
          <a:avLst/>
        </a:prstGeom>
        <a:solidFill>
          <a:schemeClr val="accent2">
            <a:hueOff val="0"/>
            <a:satOff val="0"/>
            <a:lumOff val="0"/>
            <a:alphaOff val="0"/>
          </a:schemeClr>
        </a:solidFill>
        <a:ln w="19050" cap="flat" cmpd="sng" algn="ctr">
          <a:solidFill>
            <a:schemeClr val="accent2">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0A9C4CD-82B4-49ED-A420-DBE7790E1D2B}">
      <dsp:nvSpPr>
        <dsp:cNvPr id="0" name=""/>
        <dsp:cNvSpPr/>
      </dsp:nvSpPr>
      <dsp:spPr>
        <a:xfrm>
          <a:off x="0" y="2768070"/>
          <a:ext cx="6900512" cy="0"/>
        </a:xfrm>
        <a:prstGeom prst="line">
          <a:avLst/>
        </a:prstGeom>
        <a:solidFill>
          <a:schemeClr val="accent2">
            <a:hueOff val="6443614"/>
            <a:satOff val="-18493"/>
            <a:lumOff val="-29609"/>
            <a:alphaOff val="0"/>
          </a:schemeClr>
        </a:solidFill>
        <a:ln w="19050" cap="flat" cmpd="sng" algn="ctr">
          <a:solidFill>
            <a:schemeClr val="accent2">
              <a:hueOff val="6443614"/>
              <a:satOff val="-18493"/>
              <a:lumOff val="-29609"/>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A7B2E8C-BA7B-45E4-915F-D511229F7046}">
      <dsp:nvSpPr>
        <dsp:cNvPr id="0" name=""/>
        <dsp:cNvSpPr/>
      </dsp:nvSpPr>
      <dsp:spPr>
        <a:xfrm>
          <a:off x="0" y="2768070"/>
          <a:ext cx="1380102" cy="27680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GB" sz="2400" kern="1200"/>
            <a:t>Benefits:</a:t>
          </a:r>
          <a:endParaRPr lang="en-US" sz="2400" kern="1200"/>
        </a:p>
      </dsp:txBody>
      <dsp:txXfrm>
        <a:off x="0" y="2768070"/>
        <a:ext cx="1380102" cy="2768070"/>
      </dsp:txXfrm>
    </dsp:sp>
    <dsp:sp modelId="{DB8F645E-F093-49F1-A78C-7363B2AD2307}">
      <dsp:nvSpPr>
        <dsp:cNvPr id="0" name=""/>
        <dsp:cNvSpPr/>
      </dsp:nvSpPr>
      <dsp:spPr>
        <a:xfrm>
          <a:off x="1483610" y="2811321"/>
          <a:ext cx="5416901" cy="8650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GB" sz="2200" kern="1200"/>
            <a:t>Improves coverage</a:t>
          </a:r>
          <a:endParaRPr lang="en-US" sz="2200" kern="1200"/>
        </a:p>
      </dsp:txBody>
      <dsp:txXfrm>
        <a:off x="1483610" y="2811321"/>
        <a:ext cx="5416901" cy="865022"/>
      </dsp:txXfrm>
    </dsp:sp>
    <dsp:sp modelId="{F1F08A18-EF58-4942-AB34-CB5B2D9E4DA7}">
      <dsp:nvSpPr>
        <dsp:cNvPr id="0" name=""/>
        <dsp:cNvSpPr/>
      </dsp:nvSpPr>
      <dsp:spPr>
        <a:xfrm>
          <a:off x="1380102" y="3676343"/>
          <a:ext cx="5520409" cy="0"/>
        </a:xfrm>
        <a:prstGeom prst="line">
          <a:avLst/>
        </a:prstGeom>
        <a:solidFill>
          <a:schemeClr val="accent2">
            <a:hueOff val="0"/>
            <a:satOff val="0"/>
            <a:lumOff val="0"/>
            <a:alphaOff val="0"/>
          </a:schemeClr>
        </a:solidFill>
        <a:ln w="19050" cap="flat" cmpd="sng" algn="ctr">
          <a:solidFill>
            <a:schemeClr val="accent2">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11DBAD0-484F-4E30-BC33-E7AF722571A9}">
      <dsp:nvSpPr>
        <dsp:cNvPr id="0" name=""/>
        <dsp:cNvSpPr/>
      </dsp:nvSpPr>
      <dsp:spPr>
        <a:xfrm>
          <a:off x="1483610" y="3719594"/>
          <a:ext cx="5416901" cy="8650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GB" sz="2200" kern="1200"/>
            <a:t>Reduces missed requirements</a:t>
          </a:r>
          <a:endParaRPr lang="en-US" sz="2200" kern="1200"/>
        </a:p>
      </dsp:txBody>
      <dsp:txXfrm>
        <a:off x="1483610" y="3719594"/>
        <a:ext cx="5416901" cy="865022"/>
      </dsp:txXfrm>
    </dsp:sp>
    <dsp:sp modelId="{54665407-6C58-4441-9377-3492118A3EEF}">
      <dsp:nvSpPr>
        <dsp:cNvPr id="0" name=""/>
        <dsp:cNvSpPr/>
      </dsp:nvSpPr>
      <dsp:spPr>
        <a:xfrm>
          <a:off x="1380102" y="4584616"/>
          <a:ext cx="5520409" cy="0"/>
        </a:xfrm>
        <a:prstGeom prst="line">
          <a:avLst/>
        </a:prstGeom>
        <a:solidFill>
          <a:schemeClr val="accent2">
            <a:hueOff val="0"/>
            <a:satOff val="0"/>
            <a:lumOff val="0"/>
            <a:alphaOff val="0"/>
          </a:schemeClr>
        </a:solidFill>
        <a:ln w="19050" cap="flat" cmpd="sng" algn="ctr">
          <a:solidFill>
            <a:schemeClr val="accent2">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83F64AF-C17F-4B5C-9C1D-269393A7B99A}">
      <dsp:nvSpPr>
        <dsp:cNvPr id="0" name=""/>
        <dsp:cNvSpPr/>
      </dsp:nvSpPr>
      <dsp:spPr>
        <a:xfrm>
          <a:off x="1483610" y="4627867"/>
          <a:ext cx="5416901" cy="8650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GB" sz="2200" kern="1200"/>
            <a:t>Provides audit trail</a:t>
          </a:r>
          <a:endParaRPr lang="en-US" sz="2200" kern="1200"/>
        </a:p>
      </dsp:txBody>
      <dsp:txXfrm>
        <a:off x="1483610" y="4627867"/>
        <a:ext cx="5416901" cy="865022"/>
      </dsp:txXfrm>
    </dsp:sp>
    <dsp:sp modelId="{23087149-6D6A-4D1E-90D0-1B5FD50C1CD1}">
      <dsp:nvSpPr>
        <dsp:cNvPr id="0" name=""/>
        <dsp:cNvSpPr/>
      </dsp:nvSpPr>
      <dsp:spPr>
        <a:xfrm>
          <a:off x="1380102" y="5492889"/>
          <a:ext cx="5520409" cy="0"/>
        </a:xfrm>
        <a:prstGeom prst="line">
          <a:avLst/>
        </a:prstGeom>
        <a:solidFill>
          <a:schemeClr val="accent2">
            <a:hueOff val="0"/>
            <a:satOff val="0"/>
            <a:lumOff val="0"/>
            <a:alphaOff val="0"/>
          </a:schemeClr>
        </a:solidFill>
        <a:ln w="19050" cap="flat" cmpd="sng" algn="ctr">
          <a:solidFill>
            <a:schemeClr val="accent2">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E54766-0D6E-4462-87D3-8447B8449678}">
      <dsp:nvSpPr>
        <dsp:cNvPr id="0" name=""/>
        <dsp:cNvSpPr/>
      </dsp:nvSpPr>
      <dsp:spPr>
        <a:xfrm>
          <a:off x="0" y="361949"/>
          <a:ext cx="4530898" cy="1705725"/>
        </a:xfrm>
        <a:prstGeom prst="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351648" tIns="395732" rIns="351648" bIns="135128" numCol="1" spcCol="1270" anchor="t" anchorCtr="0">
          <a:noAutofit/>
        </a:bodyPr>
        <a:lstStyle/>
        <a:p>
          <a:pPr marL="171450" lvl="1" indent="-171450" algn="l" defTabSz="844550">
            <a:lnSpc>
              <a:spcPct val="90000"/>
            </a:lnSpc>
            <a:spcBef>
              <a:spcPct val="0"/>
            </a:spcBef>
            <a:spcAft>
              <a:spcPct val="15000"/>
            </a:spcAft>
            <a:buChar char="•"/>
          </a:pPr>
          <a:r>
            <a:rPr lang="en-GB" sz="1900" kern="1200"/>
            <a:t>Early Detection of Defects​</a:t>
          </a:r>
          <a:endParaRPr lang="en-US" sz="1900" kern="1200"/>
        </a:p>
        <a:p>
          <a:pPr marL="171450" lvl="1" indent="-171450" algn="l" defTabSz="844550">
            <a:lnSpc>
              <a:spcPct val="90000"/>
            </a:lnSpc>
            <a:spcBef>
              <a:spcPct val="0"/>
            </a:spcBef>
            <a:spcAft>
              <a:spcPct val="15000"/>
            </a:spcAft>
            <a:buChar char="•"/>
          </a:pPr>
          <a:r>
            <a:rPr lang="en-GB" sz="1900" kern="1200"/>
            <a:t>Cost-effective​</a:t>
          </a:r>
          <a:endParaRPr lang="en-US" sz="1900" kern="1200"/>
        </a:p>
        <a:p>
          <a:pPr marL="171450" lvl="1" indent="-171450" algn="l" defTabSz="844550">
            <a:lnSpc>
              <a:spcPct val="90000"/>
            </a:lnSpc>
            <a:spcBef>
              <a:spcPct val="0"/>
            </a:spcBef>
            <a:spcAft>
              <a:spcPct val="15000"/>
            </a:spcAft>
            <a:buChar char="•"/>
          </a:pPr>
          <a:r>
            <a:rPr lang="en-GB" sz="1900" kern="1200"/>
            <a:t>Increased Development Productivity</a:t>
          </a:r>
          <a:endParaRPr lang="en-US" sz="1900" kern="1200"/>
        </a:p>
      </dsp:txBody>
      <dsp:txXfrm>
        <a:off x="0" y="361949"/>
        <a:ext cx="4530898" cy="1705725"/>
      </dsp:txXfrm>
    </dsp:sp>
    <dsp:sp modelId="{B42C187E-86F0-4BC9-834B-3ACF2BBB2535}">
      <dsp:nvSpPr>
        <dsp:cNvPr id="0" name=""/>
        <dsp:cNvSpPr/>
      </dsp:nvSpPr>
      <dsp:spPr>
        <a:xfrm>
          <a:off x="226544" y="81509"/>
          <a:ext cx="3171628" cy="560880"/>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19880" tIns="0" rIns="119880" bIns="0" numCol="1" spcCol="1270" anchor="ctr" anchorCtr="0">
          <a:noAutofit/>
        </a:bodyPr>
        <a:lstStyle/>
        <a:p>
          <a:pPr marL="0" lvl="0" indent="0" algn="l" defTabSz="844550">
            <a:lnSpc>
              <a:spcPct val="90000"/>
            </a:lnSpc>
            <a:spcBef>
              <a:spcPct val="0"/>
            </a:spcBef>
            <a:spcAft>
              <a:spcPct val="35000"/>
            </a:spcAft>
            <a:buNone/>
            <a:defRPr b="1"/>
          </a:pPr>
          <a:r>
            <a:rPr lang="en-GB" sz="1900" b="1" kern="1200"/>
            <a:t>Benefits</a:t>
          </a:r>
          <a:endParaRPr lang="en-US" sz="1900" kern="1200"/>
        </a:p>
      </dsp:txBody>
      <dsp:txXfrm>
        <a:off x="253924" y="108889"/>
        <a:ext cx="3116868" cy="506120"/>
      </dsp:txXfrm>
    </dsp:sp>
    <dsp:sp modelId="{C8C040E0-4AE7-41EF-A6E2-103EF1846E13}">
      <dsp:nvSpPr>
        <dsp:cNvPr id="0" name=""/>
        <dsp:cNvSpPr/>
      </dsp:nvSpPr>
      <dsp:spPr>
        <a:xfrm>
          <a:off x="0" y="2450714"/>
          <a:ext cx="4530898" cy="1107225"/>
        </a:xfrm>
        <a:prstGeom prst="rect">
          <a:avLst/>
        </a:prstGeom>
        <a:solidFill>
          <a:schemeClr val="lt1">
            <a:alpha val="90000"/>
            <a:hueOff val="0"/>
            <a:satOff val="0"/>
            <a:lumOff val="0"/>
            <a:alphaOff val="0"/>
          </a:schemeClr>
        </a:solidFill>
        <a:ln w="12700" cap="flat" cmpd="sng" algn="ctr">
          <a:solidFill>
            <a:schemeClr val="accent5">
              <a:hueOff val="-12152150"/>
              <a:satOff val="-826"/>
              <a:lumOff val="1961"/>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351648" tIns="395732" rIns="351648" bIns="135128" numCol="1" spcCol="1270" anchor="t" anchorCtr="0">
          <a:noAutofit/>
        </a:bodyPr>
        <a:lstStyle/>
        <a:p>
          <a:pPr marL="171450" lvl="1" indent="-171450" algn="l" defTabSz="844550">
            <a:lnSpc>
              <a:spcPct val="90000"/>
            </a:lnSpc>
            <a:spcBef>
              <a:spcPct val="0"/>
            </a:spcBef>
            <a:spcAft>
              <a:spcPct val="15000"/>
            </a:spcAft>
            <a:buChar char="•"/>
          </a:pPr>
          <a:r>
            <a:rPr lang="en-GB" sz="1900" kern="1200"/>
            <a:t>Depends on Reviewer's Skills​</a:t>
          </a:r>
          <a:endParaRPr lang="en-US" sz="1900" kern="1200"/>
        </a:p>
        <a:p>
          <a:pPr marL="171450" lvl="1" indent="-171450" algn="l" defTabSz="844550">
            <a:lnSpc>
              <a:spcPct val="90000"/>
            </a:lnSpc>
            <a:spcBef>
              <a:spcPct val="0"/>
            </a:spcBef>
            <a:spcAft>
              <a:spcPct val="15000"/>
            </a:spcAft>
            <a:buChar char="•"/>
          </a:pPr>
          <a:r>
            <a:rPr lang="en-GB" sz="1900" kern="1200"/>
            <a:t>Time-consuming​</a:t>
          </a:r>
          <a:endParaRPr lang="en-US" sz="1900" kern="1200"/>
        </a:p>
      </dsp:txBody>
      <dsp:txXfrm>
        <a:off x="0" y="2450714"/>
        <a:ext cx="4530898" cy="1107225"/>
      </dsp:txXfrm>
    </dsp:sp>
    <dsp:sp modelId="{AAC33A75-00B6-4908-8085-84311C311280}">
      <dsp:nvSpPr>
        <dsp:cNvPr id="0" name=""/>
        <dsp:cNvSpPr/>
      </dsp:nvSpPr>
      <dsp:spPr>
        <a:xfrm>
          <a:off x="226544" y="2170275"/>
          <a:ext cx="3171628" cy="560880"/>
        </a:xfrm>
        <a:prstGeom prst="roundRect">
          <a:avLst/>
        </a:prstGeom>
        <a:gradFill rotWithShape="0">
          <a:gsLst>
            <a:gs pos="0">
              <a:schemeClr val="accent5">
                <a:hueOff val="-12152150"/>
                <a:satOff val="-826"/>
                <a:lumOff val="1961"/>
                <a:alphaOff val="0"/>
                <a:satMod val="103000"/>
                <a:lumMod val="102000"/>
                <a:tint val="94000"/>
              </a:schemeClr>
            </a:gs>
            <a:gs pos="50000">
              <a:schemeClr val="accent5">
                <a:hueOff val="-12152150"/>
                <a:satOff val="-826"/>
                <a:lumOff val="1961"/>
                <a:alphaOff val="0"/>
                <a:satMod val="110000"/>
                <a:lumMod val="100000"/>
                <a:shade val="100000"/>
              </a:schemeClr>
            </a:gs>
            <a:gs pos="100000">
              <a:schemeClr val="accent5">
                <a:hueOff val="-12152150"/>
                <a:satOff val="-826"/>
                <a:lumOff val="1961"/>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19880" tIns="0" rIns="119880" bIns="0" numCol="1" spcCol="1270" anchor="ctr" anchorCtr="0">
          <a:noAutofit/>
        </a:bodyPr>
        <a:lstStyle/>
        <a:p>
          <a:pPr marL="0" lvl="0" indent="0" algn="l" defTabSz="844550">
            <a:lnSpc>
              <a:spcPct val="90000"/>
            </a:lnSpc>
            <a:spcBef>
              <a:spcPct val="0"/>
            </a:spcBef>
            <a:spcAft>
              <a:spcPct val="35000"/>
            </a:spcAft>
            <a:buNone/>
            <a:defRPr b="1"/>
          </a:pPr>
          <a:r>
            <a:rPr lang="en-GB" sz="1900" b="1" kern="1200"/>
            <a:t>Limitations</a:t>
          </a:r>
          <a:endParaRPr lang="en-US" sz="1900" kern="1200"/>
        </a:p>
      </dsp:txBody>
      <dsp:txXfrm>
        <a:off x="253924" y="2197655"/>
        <a:ext cx="3116868" cy="50612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9616E07-6901-4B91-BF16-09E205FED1DA}">
      <dsp:nvSpPr>
        <dsp:cNvPr id="0" name=""/>
        <dsp:cNvSpPr/>
      </dsp:nvSpPr>
      <dsp:spPr>
        <a:xfrm>
          <a:off x="293327" y="0"/>
          <a:ext cx="924574" cy="924574"/>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4BA3159-07BA-4BAD-B8AB-25B238F1BF22}">
      <dsp:nvSpPr>
        <dsp:cNvPr id="0" name=""/>
        <dsp:cNvSpPr/>
      </dsp:nvSpPr>
      <dsp:spPr>
        <a:xfrm>
          <a:off x="487786" y="266101"/>
          <a:ext cx="536253" cy="53625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6D4CC41-91D3-472E-8AC1-59B79B5FD556}">
      <dsp:nvSpPr>
        <dsp:cNvPr id="0" name=""/>
        <dsp:cNvSpPr/>
      </dsp:nvSpPr>
      <dsp:spPr>
        <a:xfrm>
          <a:off x="1438095" y="370907"/>
          <a:ext cx="2179355" cy="9245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n-GB" sz="1800" b="1" kern="1200" dirty="0"/>
            <a:t>Ensures Quality</a:t>
          </a:r>
          <a:r>
            <a:rPr lang="en-GB" sz="1800" kern="1200" dirty="0"/>
            <a:t>: Testing helps ensure that the software product is of high quality and performs reliably under all expected conditions.​</a:t>
          </a:r>
          <a:endParaRPr lang="en-US" sz="1800" kern="1200" dirty="0"/>
        </a:p>
      </dsp:txBody>
      <dsp:txXfrm>
        <a:off x="1438095" y="370907"/>
        <a:ext cx="2179355" cy="924574"/>
      </dsp:txXfrm>
    </dsp:sp>
    <dsp:sp modelId="{745B0DD1-4F6C-4B7F-9330-529939FCE5FA}">
      <dsp:nvSpPr>
        <dsp:cNvPr id="0" name=""/>
        <dsp:cNvSpPr/>
      </dsp:nvSpPr>
      <dsp:spPr>
        <a:xfrm>
          <a:off x="3997187" y="370907"/>
          <a:ext cx="924574" cy="924574"/>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B6897F7-AE0F-42C9-A6FF-C6E49ACA3608}">
      <dsp:nvSpPr>
        <dsp:cNvPr id="0" name=""/>
        <dsp:cNvSpPr/>
      </dsp:nvSpPr>
      <dsp:spPr>
        <a:xfrm>
          <a:off x="4191347" y="565068"/>
          <a:ext cx="536253" cy="53625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96C5AB2-6C82-42B6-9BB8-E79A6CCA5EEA}">
      <dsp:nvSpPr>
        <dsp:cNvPr id="0" name=""/>
        <dsp:cNvSpPr/>
      </dsp:nvSpPr>
      <dsp:spPr>
        <a:xfrm>
          <a:off x="5119885" y="370907"/>
          <a:ext cx="2179355" cy="9245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n-GB" sz="1800" b="1" kern="1200" dirty="0"/>
            <a:t>Detects Defects Early: </a:t>
          </a:r>
          <a:r>
            <a:rPr lang="en-GB" sz="1800" kern="1200" dirty="0"/>
            <a:t>It identifies bugs and issues early in the development cycle, reducing the cost and effort of fixing them later.​</a:t>
          </a:r>
          <a:endParaRPr lang="en-US" sz="1800" kern="1200" dirty="0"/>
        </a:p>
      </dsp:txBody>
      <dsp:txXfrm>
        <a:off x="5119885" y="370907"/>
        <a:ext cx="2179355" cy="924574"/>
      </dsp:txXfrm>
    </dsp:sp>
    <dsp:sp modelId="{39A9F3ED-F706-4D40-9B48-36C876ECBC32}">
      <dsp:nvSpPr>
        <dsp:cNvPr id="0" name=""/>
        <dsp:cNvSpPr/>
      </dsp:nvSpPr>
      <dsp:spPr>
        <a:xfrm>
          <a:off x="7678976" y="370907"/>
          <a:ext cx="924574" cy="924574"/>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0A9F137-306B-4217-B0F3-DF8516000F1D}">
      <dsp:nvSpPr>
        <dsp:cNvPr id="0" name=""/>
        <dsp:cNvSpPr/>
      </dsp:nvSpPr>
      <dsp:spPr>
        <a:xfrm>
          <a:off x="7873137" y="565068"/>
          <a:ext cx="536253" cy="53625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2646BAB-53A8-4F15-9DA7-86C9F2FD1699}">
      <dsp:nvSpPr>
        <dsp:cNvPr id="0" name=""/>
        <dsp:cNvSpPr/>
      </dsp:nvSpPr>
      <dsp:spPr>
        <a:xfrm>
          <a:off x="8801675" y="370907"/>
          <a:ext cx="2179355" cy="9245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n-GB" sz="1800" b="1" kern="1200" dirty="0"/>
            <a:t>Validates Functionality: </a:t>
          </a:r>
          <a:r>
            <a:rPr lang="en-GB" sz="1800" kern="1200" dirty="0"/>
            <a:t>Confirms that the software behaves as intended and meets the business and technical requirements.​</a:t>
          </a:r>
          <a:endParaRPr lang="en-US" sz="1800" kern="1200" dirty="0"/>
        </a:p>
      </dsp:txBody>
      <dsp:txXfrm>
        <a:off x="8801675" y="370907"/>
        <a:ext cx="2179355" cy="924574"/>
      </dsp:txXfrm>
    </dsp:sp>
    <dsp:sp modelId="{F9302480-E0B3-411B-9496-89EB4633F2CE}">
      <dsp:nvSpPr>
        <dsp:cNvPr id="0" name=""/>
        <dsp:cNvSpPr/>
      </dsp:nvSpPr>
      <dsp:spPr>
        <a:xfrm>
          <a:off x="315397" y="2201000"/>
          <a:ext cx="924574" cy="924574"/>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0732EC4-E06D-4CB6-ADB7-2AAFB6A0D942}">
      <dsp:nvSpPr>
        <dsp:cNvPr id="0" name=""/>
        <dsp:cNvSpPr/>
      </dsp:nvSpPr>
      <dsp:spPr>
        <a:xfrm>
          <a:off x="509558" y="2395161"/>
          <a:ext cx="536253" cy="53625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1613DDE-05FB-499D-94D1-FA5C2F51E56B}">
      <dsp:nvSpPr>
        <dsp:cNvPr id="0" name=""/>
        <dsp:cNvSpPr/>
      </dsp:nvSpPr>
      <dsp:spPr>
        <a:xfrm>
          <a:off x="1438095" y="2201000"/>
          <a:ext cx="2179355" cy="9245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n-GB" sz="1800" b="1" kern="1200" dirty="0"/>
            <a:t>Improves User Experience</a:t>
          </a:r>
          <a:r>
            <a:rPr lang="en-GB" sz="1800" kern="1200" dirty="0"/>
            <a:t>: Helps deliver a smooth and bug-free experience, enhancing customer satisfaction.​</a:t>
          </a:r>
          <a:endParaRPr lang="en-US" sz="1800" kern="1200" dirty="0"/>
        </a:p>
      </dsp:txBody>
      <dsp:txXfrm>
        <a:off x="1438095" y="2201000"/>
        <a:ext cx="2179355" cy="924574"/>
      </dsp:txXfrm>
    </dsp:sp>
    <dsp:sp modelId="{AF42480C-463D-4955-B29C-48F96EB5E177}">
      <dsp:nvSpPr>
        <dsp:cNvPr id="0" name=""/>
        <dsp:cNvSpPr/>
      </dsp:nvSpPr>
      <dsp:spPr>
        <a:xfrm>
          <a:off x="3997187" y="3227019"/>
          <a:ext cx="924574" cy="924574"/>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6E3FC47-FB13-42DA-B1AA-8ABF11E10E36}">
      <dsp:nvSpPr>
        <dsp:cNvPr id="0" name=""/>
        <dsp:cNvSpPr/>
      </dsp:nvSpPr>
      <dsp:spPr>
        <a:xfrm>
          <a:off x="4202378" y="3321887"/>
          <a:ext cx="536253" cy="536253"/>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EB933FA-B5B7-4BF7-812D-FB41B6F2C6B0}">
      <dsp:nvSpPr>
        <dsp:cNvPr id="0" name=""/>
        <dsp:cNvSpPr/>
      </dsp:nvSpPr>
      <dsp:spPr>
        <a:xfrm>
          <a:off x="5141940" y="3149790"/>
          <a:ext cx="2179355" cy="9245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n-GB" sz="1800" b="1" kern="1200" dirty="0"/>
            <a:t>Ensures Security</a:t>
          </a:r>
          <a:r>
            <a:rPr lang="en-GB" sz="1800" kern="1200" dirty="0"/>
            <a:t>: Testing uncovers vulnerabilities and security flaws to prevent potential data breaches and attacks.​</a:t>
          </a:r>
          <a:endParaRPr lang="en-US" sz="1800" kern="1200" dirty="0"/>
        </a:p>
      </dsp:txBody>
      <dsp:txXfrm>
        <a:off x="5141940" y="3149790"/>
        <a:ext cx="2179355" cy="924574"/>
      </dsp:txXfrm>
    </dsp:sp>
    <dsp:sp modelId="{AC9DD151-50C8-4311-BBB1-F4E919428660}">
      <dsp:nvSpPr>
        <dsp:cNvPr id="0" name=""/>
        <dsp:cNvSpPr/>
      </dsp:nvSpPr>
      <dsp:spPr>
        <a:xfrm>
          <a:off x="7701037" y="3436639"/>
          <a:ext cx="924574" cy="924574"/>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1210371-5A69-457E-9113-905A536315EC}">
      <dsp:nvSpPr>
        <dsp:cNvPr id="0" name=""/>
        <dsp:cNvSpPr/>
      </dsp:nvSpPr>
      <dsp:spPr>
        <a:xfrm>
          <a:off x="7950363" y="3575637"/>
          <a:ext cx="536253" cy="536253"/>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90C1F95-4D7E-4C91-A46A-4505F9777C6E}">
      <dsp:nvSpPr>
        <dsp:cNvPr id="0" name=""/>
        <dsp:cNvSpPr/>
      </dsp:nvSpPr>
      <dsp:spPr>
        <a:xfrm>
          <a:off x="8790647" y="3403539"/>
          <a:ext cx="2179355" cy="9245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n-GB" sz="1800" b="1" kern="1200" dirty="0"/>
            <a:t>Supports Continuous Improvement</a:t>
          </a:r>
          <a:r>
            <a:rPr lang="en-GB" sz="1800" kern="1200" dirty="0"/>
            <a:t>: Provides feedback to developers for continuous product enhancements.​</a:t>
          </a:r>
          <a:endParaRPr lang="en-US" sz="1800" kern="1200" dirty="0"/>
        </a:p>
      </dsp:txBody>
      <dsp:txXfrm>
        <a:off x="8790647" y="3403539"/>
        <a:ext cx="2179355" cy="924574"/>
      </dsp:txXfrm>
    </dsp:sp>
    <dsp:sp modelId="{54B696F8-6711-4267-AC23-6153EF3B1620}">
      <dsp:nvSpPr>
        <dsp:cNvPr id="0" name=""/>
        <dsp:cNvSpPr/>
      </dsp:nvSpPr>
      <dsp:spPr>
        <a:xfrm>
          <a:off x="315397" y="4031093"/>
          <a:ext cx="924574" cy="924574"/>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35A5F98-48F7-47CC-8C58-162130DA4888}">
      <dsp:nvSpPr>
        <dsp:cNvPr id="0" name=""/>
        <dsp:cNvSpPr/>
      </dsp:nvSpPr>
      <dsp:spPr>
        <a:xfrm>
          <a:off x="509558" y="4225254"/>
          <a:ext cx="536253" cy="536253"/>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A69F972-65EF-4C48-BA7E-B7A9595B9E1D}">
      <dsp:nvSpPr>
        <dsp:cNvPr id="0" name=""/>
        <dsp:cNvSpPr/>
      </dsp:nvSpPr>
      <dsp:spPr>
        <a:xfrm>
          <a:off x="1372780" y="4292350"/>
          <a:ext cx="2179355" cy="9245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n-GB" sz="1800" b="1" kern="1200" dirty="0"/>
            <a:t>Compliance &amp; Standards</a:t>
          </a:r>
          <a:r>
            <a:rPr lang="en-GB" sz="1800" kern="1200" dirty="0"/>
            <a:t>: Helps meet regulatory or industry standards, especially in domains like finance, healthcare, and aviation.​</a:t>
          </a:r>
          <a:endParaRPr lang="en-US" sz="1800" kern="1200" dirty="0"/>
        </a:p>
      </dsp:txBody>
      <dsp:txXfrm>
        <a:off x="1372780" y="4292350"/>
        <a:ext cx="2179355" cy="924574"/>
      </dsp:txXfrm>
    </dsp:sp>
  </dsp:spTree>
</dsp:drawing>
</file>

<file path=ppt/diagrams/drawing3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007E84-29E2-4C19-8DB3-14030ABC42A2}">
      <dsp:nvSpPr>
        <dsp:cNvPr id="0" name=""/>
        <dsp:cNvSpPr/>
      </dsp:nvSpPr>
      <dsp:spPr>
        <a:xfrm>
          <a:off x="3536" y="0"/>
          <a:ext cx="727971" cy="71345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22ABB5F-07E2-4D93-AA76-E2D944900062}">
      <dsp:nvSpPr>
        <dsp:cNvPr id="0" name=""/>
        <dsp:cNvSpPr/>
      </dsp:nvSpPr>
      <dsp:spPr>
        <a:xfrm>
          <a:off x="3536" y="866826"/>
          <a:ext cx="2079919" cy="3057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44550">
            <a:lnSpc>
              <a:spcPct val="100000"/>
            </a:lnSpc>
            <a:spcBef>
              <a:spcPct val="0"/>
            </a:spcBef>
            <a:spcAft>
              <a:spcPct val="35000"/>
            </a:spcAft>
            <a:buNone/>
            <a:defRPr b="1"/>
          </a:pPr>
          <a:r>
            <a:rPr lang="en-GB" sz="1900" b="1" kern="1200"/>
            <a:t>Benefits</a:t>
          </a:r>
          <a:endParaRPr lang="en-US" sz="1900" kern="1200"/>
        </a:p>
      </dsp:txBody>
      <dsp:txXfrm>
        <a:off x="3536" y="866826"/>
        <a:ext cx="2079919" cy="305765"/>
      </dsp:txXfrm>
    </dsp:sp>
    <dsp:sp modelId="{9F614E43-D305-4DBC-8869-E7608C93D3FF}">
      <dsp:nvSpPr>
        <dsp:cNvPr id="0" name=""/>
        <dsp:cNvSpPr/>
      </dsp:nvSpPr>
      <dsp:spPr>
        <a:xfrm>
          <a:off x="3536" y="1243929"/>
          <a:ext cx="2079919" cy="23955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89000">
            <a:lnSpc>
              <a:spcPct val="100000"/>
            </a:lnSpc>
            <a:spcBef>
              <a:spcPct val="0"/>
            </a:spcBef>
            <a:spcAft>
              <a:spcPct val="35000"/>
            </a:spcAft>
            <a:buNone/>
          </a:pPr>
          <a:r>
            <a:rPr lang="en-GB" sz="2000" kern="1200"/>
            <a:t>Reveals Runtime Errors​</a:t>
          </a:r>
          <a:endParaRPr lang="en-US" sz="2000" kern="1200"/>
        </a:p>
        <a:p>
          <a:pPr marL="0" lvl="0" indent="0" algn="l" defTabSz="889000">
            <a:lnSpc>
              <a:spcPct val="100000"/>
            </a:lnSpc>
            <a:spcBef>
              <a:spcPct val="0"/>
            </a:spcBef>
            <a:spcAft>
              <a:spcPct val="35000"/>
            </a:spcAft>
            <a:buNone/>
          </a:pPr>
          <a:r>
            <a:rPr lang="en-GB" sz="2000" kern="1200" dirty="0"/>
            <a:t>Verifies Integration of Modules​</a:t>
          </a:r>
          <a:endParaRPr lang="en-US" sz="2000" kern="1200" dirty="0"/>
        </a:p>
        <a:p>
          <a:pPr marL="0" lvl="0" indent="0" algn="l" defTabSz="889000">
            <a:lnSpc>
              <a:spcPct val="100000"/>
            </a:lnSpc>
            <a:spcBef>
              <a:spcPct val="0"/>
            </a:spcBef>
            <a:spcAft>
              <a:spcPct val="35000"/>
            </a:spcAft>
            <a:buNone/>
          </a:pPr>
          <a:r>
            <a:rPr lang="en-GB" sz="2000" kern="1200" dirty="0"/>
            <a:t>Accurate Reliability Assessment</a:t>
          </a:r>
          <a:endParaRPr lang="en-US" sz="2000" kern="1200" dirty="0"/>
        </a:p>
      </dsp:txBody>
      <dsp:txXfrm>
        <a:off x="3536" y="1243929"/>
        <a:ext cx="2079919" cy="2395520"/>
      </dsp:txXfrm>
    </dsp:sp>
    <dsp:sp modelId="{D0EF3F80-0749-4AC8-81B5-55D771AD8D43}">
      <dsp:nvSpPr>
        <dsp:cNvPr id="0" name=""/>
        <dsp:cNvSpPr/>
      </dsp:nvSpPr>
      <dsp:spPr>
        <a:xfrm>
          <a:off x="2447441" y="0"/>
          <a:ext cx="727971" cy="71345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7944D8C-09B9-460A-A06A-6779C94F0B49}">
      <dsp:nvSpPr>
        <dsp:cNvPr id="0" name=""/>
        <dsp:cNvSpPr/>
      </dsp:nvSpPr>
      <dsp:spPr>
        <a:xfrm>
          <a:off x="2447441" y="866826"/>
          <a:ext cx="2079919" cy="3057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44550">
            <a:lnSpc>
              <a:spcPct val="100000"/>
            </a:lnSpc>
            <a:spcBef>
              <a:spcPct val="0"/>
            </a:spcBef>
            <a:spcAft>
              <a:spcPct val="35000"/>
            </a:spcAft>
            <a:buNone/>
            <a:defRPr b="1"/>
          </a:pPr>
          <a:r>
            <a:rPr lang="en-GB" sz="1900" b="1" kern="1200"/>
            <a:t>Limitations</a:t>
          </a:r>
          <a:endParaRPr lang="en-US" sz="1900" kern="1200"/>
        </a:p>
      </dsp:txBody>
      <dsp:txXfrm>
        <a:off x="2447441" y="866826"/>
        <a:ext cx="2079919" cy="305765"/>
      </dsp:txXfrm>
    </dsp:sp>
    <dsp:sp modelId="{D06F9985-8729-405D-975B-639522A34B9B}">
      <dsp:nvSpPr>
        <dsp:cNvPr id="0" name=""/>
        <dsp:cNvSpPr/>
      </dsp:nvSpPr>
      <dsp:spPr>
        <a:xfrm>
          <a:off x="2447441" y="1243929"/>
          <a:ext cx="2079919" cy="23955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89000">
            <a:lnSpc>
              <a:spcPct val="100000"/>
            </a:lnSpc>
            <a:spcBef>
              <a:spcPct val="0"/>
            </a:spcBef>
            <a:spcAft>
              <a:spcPct val="35000"/>
            </a:spcAft>
            <a:buNone/>
          </a:pPr>
          <a:r>
            <a:rPr lang="en-IN" sz="2000" kern="1200"/>
            <a:t>Time-consuming​</a:t>
          </a:r>
          <a:endParaRPr lang="en-US" sz="2000" kern="1200"/>
        </a:p>
        <a:p>
          <a:pPr marL="0" lvl="0" indent="0" algn="l" defTabSz="889000">
            <a:lnSpc>
              <a:spcPct val="100000"/>
            </a:lnSpc>
            <a:spcBef>
              <a:spcPct val="0"/>
            </a:spcBef>
            <a:spcAft>
              <a:spcPct val="35000"/>
            </a:spcAft>
            <a:buNone/>
          </a:pPr>
          <a:r>
            <a:rPr lang="en-IN" sz="2000" kern="1200" dirty="0"/>
            <a:t>Requires Significant Effort</a:t>
          </a:r>
          <a:endParaRPr lang="en-US" sz="2000" kern="1200" dirty="0"/>
        </a:p>
      </dsp:txBody>
      <dsp:txXfrm>
        <a:off x="2447441" y="1243929"/>
        <a:ext cx="2079919" cy="2395520"/>
      </dsp:txXfrm>
    </dsp:sp>
  </dsp:spTree>
</dsp:drawing>
</file>

<file path=ppt/diagrams/drawing3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DB7B7A-E791-4300-8C2E-D9F9AA00E373}">
      <dsp:nvSpPr>
        <dsp:cNvPr id="0" name=""/>
        <dsp:cNvSpPr/>
      </dsp:nvSpPr>
      <dsp:spPr>
        <a:xfrm>
          <a:off x="0" y="538"/>
          <a:ext cx="10945037" cy="126093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551F3C1-1894-41EF-83F6-7FD7A3935CF3}">
      <dsp:nvSpPr>
        <dsp:cNvPr id="0" name=""/>
        <dsp:cNvSpPr/>
      </dsp:nvSpPr>
      <dsp:spPr>
        <a:xfrm>
          <a:off x="381433" y="284249"/>
          <a:ext cx="693514" cy="69351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7943A20-7EA3-4CE0-815B-9BE6D5C7CA15}">
      <dsp:nvSpPr>
        <dsp:cNvPr id="0" name=""/>
        <dsp:cNvSpPr/>
      </dsp:nvSpPr>
      <dsp:spPr>
        <a:xfrm>
          <a:off x="1456381" y="538"/>
          <a:ext cx="4925266" cy="12609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449" tIns="133449" rIns="133449" bIns="133449" numCol="1" spcCol="1270" anchor="ctr" anchorCtr="0">
          <a:noAutofit/>
        </a:bodyPr>
        <a:lstStyle/>
        <a:p>
          <a:pPr marL="0" lvl="0" indent="0" algn="l" defTabSz="1111250">
            <a:lnSpc>
              <a:spcPct val="90000"/>
            </a:lnSpc>
            <a:spcBef>
              <a:spcPct val="0"/>
            </a:spcBef>
            <a:spcAft>
              <a:spcPct val="35000"/>
            </a:spcAft>
            <a:buNone/>
          </a:pPr>
          <a:r>
            <a:rPr lang="en-GB" sz="2500" b="1" kern="1200"/>
            <a:t>Unit Testing: ​</a:t>
          </a:r>
          <a:endParaRPr lang="en-US" sz="2500" kern="1200"/>
        </a:p>
      </dsp:txBody>
      <dsp:txXfrm>
        <a:off x="1456381" y="538"/>
        <a:ext cx="4925266" cy="1260936"/>
      </dsp:txXfrm>
    </dsp:sp>
    <dsp:sp modelId="{6AABEE92-20DE-442F-BCEA-BE15CD31B611}">
      <dsp:nvSpPr>
        <dsp:cNvPr id="0" name=""/>
        <dsp:cNvSpPr/>
      </dsp:nvSpPr>
      <dsp:spPr>
        <a:xfrm>
          <a:off x="6381647" y="538"/>
          <a:ext cx="4563389" cy="12609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449" tIns="133449" rIns="133449" bIns="133449" numCol="1" spcCol="1270" anchor="ctr" anchorCtr="0">
          <a:noAutofit/>
        </a:bodyPr>
        <a:lstStyle/>
        <a:p>
          <a:pPr marL="0" lvl="0" indent="0" algn="l" defTabSz="755650">
            <a:lnSpc>
              <a:spcPct val="90000"/>
            </a:lnSpc>
            <a:spcBef>
              <a:spcPct val="0"/>
            </a:spcBef>
            <a:spcAft>
              <a:spcPct val="35000"/>
            </a:spcAft>
            <a:buNone/>
          </a:pPr>
          <a:r>
            <a:rPr lang="en-GB" sz="1700" kern="1200"/>
            <a:t>In this type of testing, errors are detected individually from every component or unit. ​</a:t>
          </a:r>
          <a:endParaRPr lang="en-US" sz="1700" kern="1200"/>
        </a:p>
        <a:p>
          <a:pPr marL="0" lvl="0" indent="0" algn="l" defTabSz="755650">
            <a:lnSpc>
              <a:spcPct val="90000"/>
            </a:lnSpc>
            <a:spcBef>
              <a:spcPct val="0"/>
            </a:spcBef>
            <a:spcAft>
              <a:spcPct val="35000"/>
            </a:spcAft>
            <a:buNone/>
          </a:pPr>
          <a:r>
            <a:rPr lang="en-GB" sz="1700" kern="1200"/>
            <a:t>Usually done by the developers</a:t>
          </a:r>
          <a:endParaRPr lang="en-US" sz="1700" kern="1200"/>
        </a:p>
      </dsp:txBody>
      <dsp:txXfrm>
        <a:off x="6381647" y="538"/>
        <a:ext cx="4563389" cy="1260936"/>
      </dsp:txXfrm>
    </dsp:sp>
    <dsp:sp modelId="{02248AA5-776C-43A9-B30B-7C364173C5B0}">
      <dsp:nvSpPr>
        <dsp:cNvPr id="0" name=""/>
        <dsp:cNvSpPr/>
      </dsp:nvSpPr>
      <dsp:spPr>
        <a:xfrm>
          <a:off x="0" y="1576708"/>
          <a:ext cx="10945037" cy="126093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094C56B-F799-4F32-B8BA-A00BCAE89A23}">
      <dsp:nvSpPr>
        <dsp:cNvPr id="0" name=""/>
        <dsp:cNvSpPr/>
      </dsp:nvSpPr>
      <dsp:spPr>
        <a:xfrm>
          <a:off x="381433" y="1860419"/>
          <a:ext cx="693514" cy="69351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74F7A4D-2DB4-4B66-9293-580314C4FC17}">
      <dsp:nvSpPr>
        <dsp:cNvPr id="0" name=""/>
        <dsp:cNvSpPr/>
      </dsp:nvSpPr>
      <dsp:spPr>
        <a:xfrm>
          <a:off x="1456381" y="1576708"/>
          <a:ext cx="4925266" cy="12609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449" tIns="133449" rIns="133449" bIns="133449" numCol="1" spcCol="1270" anchor="ctr" anchorCtr="0">
          <a:noAutofit/>
        </a:bodyPr>
        <a:lstStyle/>
        <a:p>
          <a:pPr marL="0" lvl="0" indent="0" algn="l" defTabSz="1111250">
            <a:lnSpc>
              <a:spcPct val="90000"/>
            </a:lnSpc>
            <a:spcBef>
              <a:spcPct val="0"/>
            </a:spcBef>
            <a:spcAft>
              <a:spcPct val="35000"/>
            </a:spcAft>
            <a:buNone/>
          </a:pPr>
          <a:r>
            <a:rPr lang="en-GB" sz="2500" b="1" kern="1200"/>
            <a:t>Integration Testing:</a:t>
          </a:r>
          <a:r>
            <a:rPr lang="en-GB" sz="2500" kern="1200"/>
            <a:t>​</a:t>
          </a:r>
          <a:endParaRPr lang="en-US" sz="2500" kern="1200"/>
        </a:p>
      </dsp:txBody>
      <dsp:txXfrm>
        <a:off x="1456381" y="1576708"/>
        <a:ext cx="4925266" cy="1260936"/>
      </dsp:txXfrm>
    </dsp:sp>
    <dsp:sp modelId="{FF7F6EC3-5DED-4FD5-A78C-D6EE6641421A}">
      <dsp:nvSpPr>
        <dsp:cNvPr id="0" name=""/>
        <dsp:cNvSpPr/>
      </dsp:nvSpPr>
      <dsp:spPr>
        <a:xfrm>
          <a:off x="6381647" y="1576708"/>
          <a:ext cx="4563389" cy="12609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449" tIns="133449" rIns="133449" bIns="133449" numCol="1" spcCol="1270" anchor="ctr" anchorCtr="0">
          <a:noAutofit/>
        </a:bodyPr>
        <a:lstStyle/>
        <a:p>
          <a:pPr marL="0" lvl="0" indent="0" algn="l" defTabSz="755650">
            <a:lnSpc>
              <a:spcPct val="90000"/>
            </a:lnSpc>
            <a:spcBef>
              <a:spcPct val="0"/>
            </a:spcBef>
            <a:spcAft>
              <a:spcPct val="35000"/>
            </a:spcAft>
            <a:buNone/>
          </a:pPr>
          <a:r>
            <a:rPr lang="en-GB" sz="1700" kern="1200"/>
            <a:t>In this testing, two or more modules which are unit tested are integrated to test i.e., technique interacting components and then verified</a:t>
          </a:r>
          <a:endParaRPr lang="en-US" sz="1700" kern="1200"/>
        </a:p>
      </dsp:txBody>
      <dsp:txXfrm>
        <a:off x="6381647" y="1576708"/>
        <a:ext cx="4563389" cy="1260936"/>
      </dsp:txXfrm>
    </dsp:sp>
    <dsp:sp modelId="{175DFB2B-DEFB-4A1E-A4E6-647705E24F00}">
      <dsp:nvSpPr>
        <dsp:cNvPr id="0" name=""/>
        <dsp:cNvSpPr/>
      </dsp:nvSpPr>
      <dsp:spPr>
        <a:xfrm>
          <a:off x="0" y="3152879"/>
          <a:ext cx="10945037" cy="126093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664DAB5-3F11-4214-B70B-64689D77492F}">
      <dsp:nvSpPr>
        <dsp:cNvPr id="0" name=""/>
        <dsp:cNvSpPr/>
      </dsp:nvSpPr>
      <dsp:spPr>
        <a:xfrm>
          <a:off x="381433" y="3436589"/>
          <a:ext cx="693514" cy="69351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235C418-5489-43DE-9AE8-C18869EFE367}">
      <dsp:nvSpPr>
        <dsp:cNvPr id="0" name=""/>
        <dsp:cNvSpPr/>
      </dsp:nvSpPr>
      <dsp:spPr>
        <a:xfrm>
          <a:off x="1456381" y="3152879"/>
          <a:ext cx="4925266" cy="12609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449" tIns="133449" rIns="133449" bIns="133449" numCol="1" spcCol="1270" anchor="ctr" anchorCtr="0">
          <a:noAutofit/>
        </a:bodyPr>
        <a:lstStyle/>
        <a:p>
          <a:pPr marL="0" lvl="0" indent="0" algn="l" defTabSz="1111250">
            <a:lnSpc>
              <a:spcPct val="90000"/>
            </a:lnSpc>
            <a:spcBef>
              <a:spcPct val="0"/>
            </a:spcBef>
            <a:spcAft>
              <a:spcPct val="35000"/>
            </a:spcAft>
            <a:buNone/>
          </a:pPr>
          <a:r>
            <a:rPr lang="en-GB" sz="2500" b="1" kern="1200"/>
            <a:t>System Testing: </a:t>
          </a:r>
          <a:r>
            <a:rPr lang="en-GB" sz="2500" kern="1200"/>
            <a:t>​</a:t>
          </a:r>
          <a:endParaRPr lang="en-US" sz="2500" kern="1200"/>
        </a:p>
      </dsp:txBody>
      <dsp:txXfrm>
        <a:off x="1456381" y="3152879"/>
        <a:ext cx="4925266" cy="1260936"/>
      </dsp:txXfrm>
    </dsp:sp>
    <dsp:sp modelId="{F7930E37-4A6E-44E6-8B98-139F53A9C34D}">
      <dsp:nvSpPr>
        <dsp:cNvPr id="0" name=""/>
        <dsp:cNvSpPr/>
      </dsp:nvSpPr>
      <dsp:spPr>
        <a:xfrm>
          <a:off x="6381647" y="3152879"/>
          <a:ext cx="4563389" cy="12609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449" tIns="133449" rIns="133449" bIns="133449" numCol="1" spcCol="1270" anchor="ctr" anchorCtr="0">
          <a:noAutofit/>
        </a:bodyPr>
        <a:lstStyle/>
        <a:p>
          <a:pPr marL="0" lvl="0" indent="0" algn="l" defTabSz="755650">
            <a:lnSpc>
              <a:spcPct val="90000"/>
            </a:lnSpc>
            <a:spcBef>
              <a:spcPct val="0"/>
            </a:spcBef>
            <a:spcAft>
              <a:spcPct val="35000"/>
            </a:spcAft>
            <a:buNone/>
          </a:pPr>
          <a:r>
            <a:rPr lang="en-GB" sz="1700" kern="1200"/>
            <a:t>In system testing, complete and integrated software(s) are tested i.e., all the elements forming the system are tested as a whole to meet the requirements</a:t>
          </a:r>
          <a:endParaRPr lang="en-US" sz="1700" kern="1200"/>
        </a:p>
      </dsp:txBody>
      <dsp:txXfrm>
        <a:off x="6381647" y="3152879"/>
        <a:ext cx="4563389" cy="1260936"/>
      </dsp:txXfrm>
    </dsp:sp>
  </dsp:spTree>
</dsp:drawing>
</file>

<file path=ppt/diagrams/drawing3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62064A-2521-4DE7-B228-E834E544CA3E}">
      <dsp:nvSpPr>
        <dsp:cNvPr id="0" name=""/>
        <dsp:cNvSpPr/>
      </dsp:nvSpPr>
      <dsp:spPr>
        <a:xfrm>
          <a:off x="0" y="3929"/>
          <a:ext cx="10515600" cy="914670"/>
        </a:xfrm>
        <a:prstGeom prst="roundRect">
          <a:avLst>
            <a:gd name="adj" fmla="val 10000"/>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A8B20FE-64CF-416B-9BCD-59CA8E95D118}">
      <dsp:nvSpPr>
        <dsp:cNvPr id="0" name=""/>
        <dsp:cNvSpPr/>
      </dsp:nvSpPr>
      <dsp:spPr>
        <a:xfrm>
          <a:off x="276687" y="209730"/>
          <a:ext cx="503068" cy="50306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4FF40A0-CE68-42AE-936F-B3DB1F2EAEA2}">
      <dsp:nvSpPr>
        <dsp:cNvPr id="0" name=""/>
        <dsp:cNvSpPr/>
      </dsp:nvSpPr>
      <dsp:spPr>
        <a:xfrm>
          <a:off x="1056444" y="3929"/>
          <a:ext cx="4732020" cy="9146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03" tIns="96803" rIns="96803" bIns="96803" numCol="1" spcCol="1270" anchor="ctr" anchorCtr="0">
          <a:noAutofit/>
        </a:bodyPr>
        <a:lstStyle/>
        <a:p>
          <a:pPr marL="0" lvl="0" indent="0" algn="l" defTabSz="977900">
            <a:lnSpc>
              <a:spcPct val="90000"/>
            </a:lnSpc>
            <a:spcBef>
              <a:spcPct val="0"/>
            </a:spcBef>
            <a:spcAft>
              <a:spcPct val="35000"/>
            </a:spcAft>
            <a:buNone/>
          </a:pPr>
          <a:r>
            <a:rPr lang="en-GB" sz="2200" b="1" kern="1200"/>
            <a:t>User Acceptance Testing (UAT) : </a:t>
          </a:r>
          <a:r>
            <a:rPr lang="en-GB" sz="2200" kern="1200"/>
            <a:t>​</a:t>
          </a:r>
          <a:endParaRPr lang="en-US" sz="2200" kern="1200"/>
        </a:p>
      </dsp:txBody>
      <dsp:txXfrm>
        <a:off x="1056444" y="3929"/>
        <a:ext cx="4732020" cy="914670"/>
      </dsp:txXfrm>
    </dsp:sp>
    <dsp:sp modelId="{82673167-76C9-48A9-8363-CF851CC5AAB6}">
      <dsp:nvSpPr>
        <dsp:cNvPr id="0" name=""/>
        <dsp:cNvSpPr/>
      </dsp:nvSpPr>
      <dsp:spPr>
        <a:xfrm>
          <a:off x="5788464" y="3929"/>
          <a:ext cx="4726103" cy="9146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03" tIns="96803" rIns="96803" bIns="96803" numCol="1" spcCol="1270" anchor="ctr" anchorCtr="0">
          <a:noAutofit/>
        </a:bodyPr>
        <a:lstStyle/>
        <a:p>
          <a:pPr marL="0" lvl="0" indent="0" algn="l" defTabSz="711200">
            <a:lnSpc>
              <a:spcPct val="90000"/>
            </a:lnSpc>
            <a:spcBef>
              <a:spcPct val="0"/>
            </a:spcBef>
            <a:spcAft>
              <a:spcPct val="35000"/>
            </a:spcAft>
            <a:buNone/>
          </a:pPr>
          <a:r>
            <a:rPr lang="en-GB" sz="1600" kern="1200" dirty="0"/>
            <a:t>This is a kind of testing conducted to ensure that the </a:t>
          </a:r>
          <a:r>
            <a:rPr lang="en-GB" sz="1600" kern="1200" dirty="0" err="1"/>
            <a:t>requiremenare</a:t>
          </a:r>
          <a:r>
            <a:rPr lang="en-GB" sz="1600" kern="1200" dirty="0"/>
            <a:t> fulfilled before its delivery and that the software works correctly in the user’s working environment</a:t>
          </a:r>
          <a:endParaRPr lang="en-US" sz="1600" kern="1200" dirty="0"/>
        </a:p>
      </dsp:txBody>
      <dsp:txXfrm>
        <a:off x="5788464" y="3929"/>
        <a:ext cx="4726103" cy="914670"/>
      </dsp:txXfrm>
    </dsp:sp>
    <dsp:sp modelId="{88E57E8D-AC4D-46E5-9BFB-42F95C012CCC}">
      <dsp:nvSpPr>
        <dsp:cNvPr id="0" name=""/>
        <dsp:cNvSpPr/>
      </dsp:nvSpPr>
      <dsp:spPr>
        <a:xfrm>
          <a:off x="0" y="1147267"/>
          <a:ext cx="10515600" cy="914670"/>
        </a:xfrm>
        <a:prstGeom prst="roundRect">
          <a:avLst>
            <a:gd name="adj" fmla="val 10000"/>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FD13B36-15E9-4BF1-BE19-061C50F17FA6}">
      <dsp:nvSpPr>
        <dsp:cNvPr id="0" name=""/>
        <dsp:cNvSpPr/>
      </dsp:nvSpPr>
      <dsp:spPr>
        <a:xfrm>
          <a:off x="276687" y="1353068"/>
          <a:ext cx="503068" cy="50306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5424C96-C4CA-4D15-86C5-B270B1F90D72}">
      <dsp:nvSpPr>
        <dsp:cNvPr id="0" name=""/>
        <dsp:cNvSpPr/>
      </dsp:nvSpPr>
      <dsp:spPr>
        <a:xfrm>
          <a:off x="1056444" y="1147267"/>
          <a:ext cx="4732020" cy="9146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03" tIns="96803" rIns="96803" bIns="96803" numCol="1" spcCol="1270" anchor="ctr" anchorCtr="0">
          <a:noAutofit/>
        </a:bodyPr>
        <a:lstStyle/>
        <a:p>
          <a:pPr marL="0" lvl="0" indent="0" algn="l" defTabSz="977900">
            <a:lnSpc>
              <a:spcPct val="90000"/>
            </a:lnSpc>
            <a:spcBef>
              <a:spcPct val="0"/>
            </a:spcBef>
            <a:spcAft>
              <a:spcPct val="35000"/>
            </a:spcAft>
            <a:buNone/>
          </a:pPr>
          <a:r>
            <a:rPr lang="en-GB" sz="2200" b="1" kern="1200"/>
            <a:t>Performance Testing:</a:t>
          </a:r>
          <a:r>
            <a:rPr lang="en-GB" sz="2200" kern="1200"/>
            <a:t> ​</a:t>
          </a:r>
          <a:endParaRPr lang="en-US" sz="2200" kern="1200"/>
        </a:p>
      </dsp:txBody>
      <dsp:txXfrm>
        <a:off x="1056444" y="1147267"/>
        <a:ext cx="4732020" cy="914670"/>
      </dsp:txXfrm>
    </dsp:sp>
    <dsp:sp modelId="{4F376A38-DBB4-4386-B949-AE6469E85BC1}">
      <dsp:nvSpPr>
        <dsp:cNvPr id="0" name=""/>
        <dsp:cNvSpPr/>
      </dsp:nvSpPr>
      <dsp:spPr>
        <a:xfrm>
          <a:off x="5788464" y="1147267"/>
          <a:ext cx="4726103" cy="9146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03" tIns="96803" rIns="96803" bIns="96803" numCol="1" spcCol="1270" anchor="ctr" anchorCtr="0">
          <a:noAutofit/>
        </a:bodyPr>
        <a:lstStyle/>
        <a:p>
          <a:pPr marL="0" lvl="0" indent="0" algn="l" defTabSz="755650">
            <a:lnSpc>
              <a:spcPct val="90000"/>
            </a:lnSpc>
            <a:spcBef>
              <a:spcPct val="0"/>
            </a:spcBef>
            <a:spcAft>
              <a:spcPct val="35000"/>
            </a:spcAft>
            <a:buNone/>
          </a:pPr>
          <a:r>
            <a:rPr lang="en-GB" sz="1700" kern="1200" dirty="0"/>
            <a:t>Assesses how the system behaves under varying loads and conditions</a:t>
          </a:r>
          <a:endParaRPr lang="en-US" sz="1700" kern="1200" dirty="0"/>
        </a:p>
      </dsp:txBody>
      <dsp:txXfrm>
        <a:off x="5788464" y="1147267"/>
        <a:ext cx="4726103" cy="914670"/>
      </dsp:txXfrm>
    </dsp:sp>
    <dsp:sp modelId="{B8BB3256-0658-41E5-9282-56D9321D58BD}">
      <dsp:nvSpPr>
        <dsp:cNvPr id="0" name=""/>
        <dsp:cNvSpPr/>
      </dsp:nvSpPr>
      <dsp:spPr>
        <a:xfrm>
          <a:off x="0" y="2290605"/>
          <a:ext cx="10515600" cy="914670"/>
        </a:xfrm>
        <a:prstGeom prst="roundRect">
          <a:avLst>
            <a:gd name="adj" fmla="val 10000"/>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677B8FB-5862-4A40-8309-D4E4AD80670B}">
      <dsp:nvSpPr>
        <dsp:cNvPr id="0" name=""/>
        <dsp:cNvSpPr/>
      </dsp:nvSpPr>
      <dsp:spPr>
        <a:xfrm>
          <a:off x="276687" y="2496406"/>
          <a:ext cx="503068" cy="50306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5071CB7-CF0B-4214-9703-0A1CE79B58F3}">
      <dsp:nvSpPr>
        <dsp:cNvPr id="0" name=""/>
        <dsp:cNvSpPr/>
      </dsp:nvSpPr>
      <dsp:spPr>
        <a:xfrm>
          <a:off x="1056444" y="2290605"/>
          <a:ext cx="4732020" cy="9146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03" tIns="96803" rIns="96803" bIns="96803" numCol="1" spcCol="1270" anchor="ctr" anchorCtr="0">
          <a:noAutofit/>
        </a:bodyPr>
        <a:lstStyle/>
        <a:p>
          <a:pPr marL="0" lvl="0" indent="0" algn="l" defTabSz="977900">
            <a:lnSpc>
              <a:spcPct val="90000"/>
            </a:lnSpc>
            <a:spcBef>
              <a:spcPct val="0"/>
            </a:spcBef>
            <a:spcAft>
              <a:spcPct val="35000"/>
            </a:spcAft>
            <a:buNone/>
          </a:pPr>
          <a:r>
            <a:rPr lang="en-GB" sz="2200" b="1" kern="1200"/>
            <a:t>Usability Testing: </a:t>
          </a:r>
          <a:r>
            <a:rPr lang="en-GB" sz="2200" kern="1200"/>
            <a:t>​</a:t>
          </a:r>
          <a:endParaRPr lang="en-US" sz="2200" kern="1200"/>
        </a:p>
      </dsp:txBody>
      <dsp:txXfrm>
        <a:off x="1056444" y="2290605"/>
        <a:ext cx="4732020" cy="914670"/>
      </dsp:txXfrm>
    </dsp:sp>
    <dsp:sp modelId="{57E8CA71-97D5-4EC5-BCF6-E1267FE05650}">
      <dsp:nvSpPr>
        <dsp:cNvPr id="0" name=""/>
        <dsp:cNvSpPr/>
      </dsp:nvSpPr>
      <dsp:spPr>
        <a:xfrm>
          <a:off x="5788464" y="2290605"/>
          <a:ext cx="4726103" cy="9146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03" tIns="96803" rIns="96803" bIns="96803" numCol="1" spcCol="1270" anchor="ctr" anchorCtr="0">
          <a:noAutofit/>
        </a:bodyPr>
        <a:lstStyle/>
        <a:p>
          <a:pPr marL="0" lvl="0" indent="0" algn="l" defTabSz="755650">
            <a:lnSpc>
              <a:spcPct val="90000"/>
            </a:lnSpc>
            <a:spcBef>
              <a:spcPct val="0"/>
            </a:spcBef>
            <a:spcAft>
              <a:spcPct val="35000"/>
            </a:spcAft>
            <a:buNone/>
          </a:pPr>
          <a:r>
            <a:rPr lang="en-GB" sz="1700" kern="1200"/>
            <a:t>Evaluates the ease of use and user-friendliness of the system</a:t>
          </a:r>
          <a:endParaRPr lang="en-US" sz="1700" kern="1200"/>
        </a:p>
      </dsp:txBody>
      <dsp:txXfrm>
        <a:off x="5788464" y="2290605"/>
        <a:ext cx="4726103" cy="914670"/>
      </dsp:txXfrm>
    </dsp:sp>
    <dsp:sp modelId="{8F6EBFFA-8FD7-4C7F-8036-2362F5C4B635}">
      <dsp:nvSpPr>
        <dsp:cNvPr id="0" name=""/>
        <dsp:cNvSpPr/>
      </dsp:nvSpPr>
      <dsp:spPr>
        <a:xfrm>
          <a:off x="0" y="3433943"/>
          <a:ext cx="10515600" cy="914670"/>
        </a:xfrm>
        <a:prstGeom prst="roundRect">
          <a:avLst>
            <a:gd name="adj" fmla="val 10000"/>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C792BF1-5BDD-4828-8D58-97FF73CC571B}">
      <dsp:nvSpPr>
        <dsp:cNvPr id="0" name=""/>
        <dsp:cNvSpPr/>
      </dsp:nvSpPr>
      <dsp:spPr>
        <a:xfrm>
          <a:off x="276687" y="3639744"/>
          <a:ext cx="503068" cy="50306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D205DCA-C5F0-43F6-9610-1004BC5C8F99}">
      <dsp:nvSpPr>
        <dsp:cNvPr id="0" name=""/>
        <dsp:cNvSpPr/>
      </dsp:nvSpPr>
      <dsp:spPr>
        <a:xfrm>
          <a:off x="1056444" y="3433943"/>
          <a:ext cx="4732020" cy="9146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03" tIns="96803" rIns="96803" bIns="96803" numCol="1" spcCol="1270" anchor="ctr" anchorCtr="0">
          <a:noAutofit/>
        </a:bodyPr>
        <a:lstStyle/>
        <a:p>
          <a:pPr marL="0" lvl="0" indent="0" algn="l" defTabSz="977900">
            <a:lnSpc>
              <a:spcPct val="90000"/>
            </a:lnSpc>
            <a:spcBef>
              <a:spcPct val="0"/>
            </a:spcBef>
            <a:spcAft>
              <a:spcPct val="35000"/>
            </a:spcAft>
            <a:buNone/>
          </a:pPr>
          <a:r>
            <a:rPr lang="en-IN" sz="2200" b="1" kern="1200"/>
            <a:t>Security Testing: </a:t>
          </a:r>
          <a:r>
            <a:rPr lang="en-IN" sz="2200" kern="1200"/>
            <a:t>​</a:t>
          </a:r>
          <a:endParaRPr lang="en-US" sz="2200" kern="1200"/>
        </a:p>
      </dsp:txBody>
      <dsp:txXfrm>
        <a:off x="1056444" y="3433943"/>
        <a:ext cx="4732020" cy="914670"/>
      </dsp:txXfrm>
    </dsp:sp>
    <dsp:sp modelId="{9A748FC4-179A-40E2-B8E7-1FB851E06A6F}">
      <dsp:nvSpPr>
        <dsp:cNvPr id="0" name=""/>
        <dsp:cNvSpPr/>
      </dsp:nvSpPr>
      <dsp:spPr>
        <a:xfrm>
          <a:off x="5788464" y="3433943"/>
          <a:ext cx="4726103" cy="9146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03" tIns="96803" rIns="96803" bIns="96803" numCol="1" spcCol="1270" anchor="ctr" anchorCtr="0">
          <a:noAutofit/>
        </a:bodyPr>
        <a:lstStyle/>
        <a:p>
          <a:pPr marL="0" lvl="0" indent="0" algn="l" defTabSz="755650">
            <a:lnSpc>
              <a:spcPct val="90000"/>
            </a:lnSpc>
            <a:spcBef>
              <a:spcPct val="0"/>
            </a:spcBef>
            <a:spcAft>
              <a:spcPct val="35000"/>
            </a:spcAft>
            <a:buNone/>
          </a:pPr>
          <a:r>
            <a:rPr lang="en-GB" sz="1700" kern="1200" dirty="0"/>
            <a:t>Checks for vulnerabilities, ensuring the system is secure from threats and unauthorized access</a:t>
          </a:r>
          <a:endParaRPr lang="en-US" sz="1700" kern="1200" dirty="0"/>
        </a:p>
      </dsp:txBody>
      <dsp:txXfrm>
        <a:off x="5788464" y="3433943"/>
        <a:ext cx="4726103" cy="914670"/>
      </dsp:txXfrm>
    </dsp:sp>
  </dsp:spTree>
</dsp:drawing>
</file>

<file path=ppt/diagrams/drawing3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D0FA9A-8B49-4252-92EF-A9E425727DC8}">
      <dsp:nvSpPr>
        <dsp:cNvPr id="0" name=""/>
        <dsp:cNvSpPr/>
      </dsp:nvSpPr>
      <dsp:spPr>
        <a:xfrm>
          <a:off x="1004401" y="237790"/>
          <a:ext cx="1079367" cy="107936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C5C2537-20DE-4162-A30F-725AA3CAF86C}">
      <dsp:nvSpPr>
        <dsp:cNvPr id="0" name=""/>
        <dsp:cNvSpPr/>
      </dsp:nvSpPr>
      <dsp:spPr>
        <a:xfrm>
          <a:off x="2132" y="1471564"/>
          <a:ext cx="3083906" cy="4625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100000"/>
            </a:lnSpc>
            <a:spcBef>
              <a:spcPct val="0"/>
            </a:spcBef>
            <a:spcAft>
              <a:spcPct val="35000"/>
            </a:spcAft>
            <a:buNone/>
            <a:defRPr b="1"/>
          </a:pPr>
          <a:r>
            <a:rPr lang="en-US" sz="2500" kern="1200" dirty="0"/>
            <a:t>Compatibility Testing</a:t>
          </a:r>
        </a:p>
      </dsp:txBody>
      <dsp:txXfrm>
        <a:off x="2132" y="1471564"/>
        <a:ext cx="3083906" cy="462585"/>
      </dsp:txXfrm>
    </dsp:sp>
    <dsp:sp modelId="{8EC35079-B1BB-4F8F-A6C2-EFB103820A9C}">
      <dsp:nvSpPr>
        <dsp:cNvPr id="0" name=""/>
        <dsp:cNvSpPr/>
      </dsp:nvSpPr>
      <dsp:spPr>
        <a:xfrm>
          <a:off x="2132" y="2005967"/>
          <a:ext cx="3083906" cy="18226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100000"/>
            </a:lnSpc>
            <a:spcBef>
              <a:spcPct val="0"/>
            </a:spcBef>
            <a:spcAft>
              <a:spcPct val="35000"/>
            </a:spcAft>
            <a:buNone/>
          </a:pPr>
          <a:endParaRPr lang="en-US" sz="1700" kern="1200" dirty="0"/>
        </a:p>
        <a:p>
          <a:pPr marL="171450" lvl="1" indent="-171450" algn="l" defTabSz="755650">
            <a:lnSpc>
              <a:spcPct val="90000"/>
            </a:lnSpc>
            <a:spcBef>
              <a:spcPct val="0"/>
            </a:spcBef>
            <a:spcAft>
              <a:spcPct val="15000"/>
            </a:spcAft>
            <a:buChar char="•"/>
          </a:pPr>
          <a:r>
            <a:rPr lang="en-US" sz="1700" kern="1200" dirty="0"/>
            <a:t>Ensures the system works seamlessly across different environments, such as operating systems and devices</a:t>
          </a:r>
        </a:p>
      </dsp:txBody>
      <dsp:txXfrm>
        <a:off x="2132" y="2005967"/>
        <a:ext cx="3083906" cy="1822673"/>
      </dsp:txXfrm>
    </dsp:sp>
    <dsp:sp modelId="{107C37CE-786F-417F-BCE5-0D39764FF484}">
      <dsp:nvSpPr>
        <dsp:cNvPr id="0" name=""/>
        <dsp:cNvSpPr/>
      </dsp:nvSpPr>
      <dsp:spPr>
        <a:xfrm>
          <a:off x="4627991" y="237790"/>
          <a:ext cx="1079367" cy="107936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58BA8DC-D7D0-472F-ABF1-E867761447D8}">
      <dsp:nvSpPr>
        <dsp:cNvPr id="0" name=""/>
        <dsp:cNvSpPr/>
      </dsp:nvSpPr>
      <dsp:spPr>
        <a:xfrm>
          <a:off x="3625721" y="1471564"/>
          <a:ext cx="3083906" cy="4625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100000"/>
            </a:lnSpc>
            <a:spcBef>
              <a:spcPct val="0"/>
            </a:spcBef>
            <a:spcAft>
              <a:spcPct val="35000"/>
            </a:spcAft>
            <a:buNone/>
            <a:defRPr b="1"/>
          </a:pPr>
          <a:r>
            <a:rPr lang="en-US" sz="2500" kern="1200" dirty="0"/>
            <a:t>Regression Testing</a:t>
          </a:r>
        </a:p>
      </dsp:txBody>
      <dsp:txXfrm>
        <a:off x="3625721" y="1471564"/>
        <a:ext cx="3083906" cy="462585"/>
      </dsp:txXfrm>
    </dsp:sp>
    <dsp:sp modelId="{57955BC6-E9F4-45E7-9113-B082E6BE017E}">
      <dsp:nvSpPr>
        <dsp:cNvPr id="0" name=""/>
        <dsp:cNvSpPr/>
      </dsp:nvSpPr>
      <dsp:spPr>
        <a:xfrm>
          <a:off x="3625721" y="2005967"/>
          <a:ext cx="3083906" cy="18226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100000"/>
            </a:lnSpc>
            <a:spcBef>
              <a:spcPct val="0"/>
            </a:spcBef>
            <a:spcAft>
              <a:spcPct val="35000"/>
            </a:spcAft>
            <a:buNone/>
          </a:pPr>
          <a:endParaRPr lang="en-US" sz="1700" kern="1200" dirty="0"/>
        </a:p>
        <a:p>
          <a:pPr marL="171450" lvl="1" indent="-171450" algn="l" defTabSz="755650">
            <a:lnSpc>
              <a:spcPct val="90000"/>
            </a:lnSpc>
            <a:spcBef>
              <a:spcPct val="0"/>
            </a:spcBef>
            <a:spcAft>
              <a:spcPct val="15000"/>
            </a:spcAft>
            <a:buChar char="•"/>
          </a:pPr>
          <a:r>
            <a:rPr lang="en-US" sz="1700" kern="1200" dirty="0"/>
            <a:t>Tests the system after changes or updates to confirm that previously working functionalities are not affected</a:t>
          </a:r>
        </a:p>
      </dsp:txBody>
      <dsp:txXfrm>
        <a:off x="3625721" y="2005967"/>
        <a:ext cx="3083906" cy="1822673"/>
      </dsp:txXfrm>
    </dsp:sp>
    <dsp:sp modelId="{0B5EF5D3-095D-40F2-986D-534E70C13CAE}">
      <dsp:nvSpPr>
        <dsp:cNvPr id="0" name=""/>
        <dsp:cNvSpPr/>
      </dsp:nvSpPr>
      <dsp:spPr>
        <a:xfrm>
          <a:off x="8251581" y="237790"/>
          <a:ext cx="1079367" cy="107936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E0321BE-2096-4981-9F84-0A292CA3CA59}">
      <dsp:nvSpPr>
        <dsp:cNvPr id="0" name=""/>
        <dsp:cNvSpPr/>
      </dsp:nvSpPr>
      <dsp:spPr>
        <a:xfrm>
          <a:off x="7249311" y="1471564"/>
          <a:ext cx="3083906" cy="4625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100000"/>
            </a:lnSpc>
            <a:spcBef>
              <a:spcPct val="0"/>
            </a:spcBef>
            <a:spcAft>
              <a:spcPct val="35000"/>
            </a:spcAft>
            <a:buNone/>
            <a:defRPr b="1"/>
          </a:pPr>
          <a:r>
            <a:rPr lang="en-US" sz="2500" kern="1200" dirty="0"/>
            <a:t>Retesting</a:t>
          </a:r>
        </a:p>
      </dsp:txBody>
      <dsp:txXfrm>
        <a:off x="7249311" y="1471564"/>
        <a:ext cx="3083906" cy="462585"/>
      </dsp:txXfrm>
    </dsp:sp>
    <dsp:sp modelId="{F6B10C3D-14BE-4593-9DCE-94CD15E11EC2}">
      <dsp:nvSpPr>
        <dsp:cNvPr id="0" name=""/>
        <dsp:cNvSpPr/>
      </dsp:nvSpPr>
      <dsp:spPr>
        <a:xfrm>
          <a:off x="7249311" y="2005967"/>
          <a:ext cx="3083906" cy="18226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100000"/>
            </a:lnSpc>
            <a:spcBef>
              <a:spcPct val="0"/>
            </a:spcBef>
            <a:spcAft>
              <a:spcPct val="35000"/>
            </a:spcAft>
            <a:buNone/>
          </a:pPr>
          <a:endParaRPr lang="en-US" sz="1700" kern="1200" dirty="0"/>
        </a:p>
        <a:p>
          <a:pPr marL="171450" lvl="1" indent="-171450" algn="l" defTabSz="755650">
            <a:lnSpc>
              <a:spcPct val="90000"/>
            </a:lnSpc>
            <a:spcBef>
              <a:spcPct val="0"/>
            </a:spcBef>
            <a:spcAft>
              <a:spcPct val="15000"/>
            </a:spcAft>
            <a:buChar char="•"/>
          </a:pPr>
          <a:r>
            <a:rPr lang="en-US" sz="1700" kern="1200" dirty="0"/>
            <a:t>This is done to verify - specific defects have been fixed in the system or to check the repeatability</a:t>
          </a:r>
        </a:p>
        <a:p>
          <a:pPr marL="171450" lvl="1" indent="-171450" algn="l" defTabSz="755650">
            <a:lnSpc>
              <a:spcPct val="90000"/>
            </a:lnSpc>
            <a:spcBef>
              <a:spcPct val="0"/>
            </a:spcBef>
            <a:spcAft>
              <a:spcPct val="15000"/>
            </a:spcAft>
            <a:buChar char="•"/>
          </a:pPr>
          <a:r>
            <a:rPr lang="en-US" sz="1700" kern="1200"/>
            <a:t>It focuses solely on the areas where bugs were reported</a:t>
          </a:r>
        </a:p>
      </dsp:txBody>
      <dsp:txXfrm>
        <a:off x="7249311" y="2005967"/>
        <a:ext cx="3083906" cy="1822673"/>
      </dsp:txXfrm>
    </dsp:sp>
  </dsp:spTree>
</dsp:drawing>
</file>

<file path=ppt/diagrams/drawing3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11C1DF6-A843-4F9A-A3AE-E5FF3D7FA1DC}">
      <dsp:nvSpPr>
        <dsp:cNvPr id="0" name=""/>
        <dsp:cNvSpPr/>
      </dsp:nvSpPr>
      <dsp:spPr>
        <a:xfrm>
          <a:off x="50" y="210451"/>
          <a:ext cx="4829555" cy="662400"/>
        </a:xfrm>
        <a:prstGeom prst="rect">
          <a:avLst/>
        </a:prstGeom>
        <a:solidFill>
          <a:schemeClr val="accent2">
            <a:hueOff val="0"/>
            <a:satOff val="0"/>
            <a:lumOff val="0"/>
            <a:alphaOff val="0"/>
          </a:schemeClr>
        </a:solidFill>
        <a:ln w="1905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576" tIns="93472" rIns="163576" bIns="93472" numCol="1" spcCol="1270" anchor="ctr" anchorCtr="0">
          <a:noAutofit/>
        </a:bodyPr>
        <a:lstStyle/>
        <a:p>
          <a:pPr marL="0" lvl="0" indent="0" algn="ctr" defTabSz="1022350">
            <a:lnSpc>
              <a:spcPct val="90000"/>
            </a:lnSpc>
            <a:spcBef>
              <a:spcPct val="0"/>
            </a:spcBef>
            <a:spcAft>
              <a:spcPct val="35000"/>
            </a:spcAft>
            <a:buNone/>
            <a:defRPr b="1"/>
          </a:pPr>
          <a:r>
            <a:rPr lang="en-GB" sz="2300" b="1" kern="1200"/>
            <a:t>Exploratory Testing: ​</a:t>
          </a:r>
          <a:endParaRPr lang="en-US" sz="2300" kern="1200"/>
        </a:p>
      </dsp:txBody>
      <dsp:txXfrm>
        <a:off x="50" y="210451"/>
        <a:ext cx="4829555" cy="662400"/>
      </dsp:txXfrm>
    </dsp:sp>
    <dsp:sp modelId="{3049C0F4-4B39-4588-9B91-7B993F450B65}">
      <dsp:nvSpPr>
        <dsp:cNvPr id="0" name=""/>
        <dsp:cNvSpPr/>
      </dsp:nvSpPr>
      <dsp:spPr>
        <a:xfrm>
          <a:off x="50" y="872851"/>
          <a:ext cx="4829555" cy="2983128"/>
        </a:xfrm>
        <a:prstGeom prst="rect">
          <a:avLst/>
        </a:prstGeom>
        <a:solidFill>
          <a:schemeClr val="accent2">
            <a:tint val="40000"/>
            <a:alpha val="90000"/>
            <a:hueOff val="0"/>
            <a:satOff val="0"/>
            <a:lumOff val="0"/>
            <a:alphaOff val="0"/>
          </a:schemeClr>
        </a:solidFill>
        <a:ln w="1905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2682" tIns="122682" rIns="163576" bIns="184023" numCol="1" spcCol="1270" anchor="t" anchorCtr="0">
          <a:noAutofit/>
        </a:bodyPr>
        <a:lstStyle/>
        <a:p>
          <a:pPr marL="228600" lvl="1" indent="-228600" algn="l" defTabSz="1022350">
            <a:lnSpc>
              <a:spcPct val="90000"/>
            </a:lnSpc>
            <a:spcBef>
              <a:spcPct val="0"/>
            </a:spcBef>
            <a:spcAft>
              <a:spcPct val="15000"/>
            </a:spcAft>
            <a:buChar char="•"/>
          </a:pPr>
          <a:r>
            <a:rPr lang="en-GB" sz="2300" kern="1200"/>
            <a:t>This approach is unscripted and relies on the tester's creativity, experience, and intuition</a:t>
          </a:r>
          <a:endParaRPr lang="en-US" sz="2300" kern="1200"/>
        </a:p>
        <a:p>
          <a:pPr marL="228600" lvl="1" indent="-228600" algn="l" defTabSz="1022350">
            <a:lnSpc>
              <a:spcPct val="90000"/>
            </a:lnSpc>
            <a:spcBef>
              <a:spcPct val="0"/>
            </a:spcBef>
            <a:spcAft>
              <a:spcPct val="15000"/>
            </a:spcAft>
            <a:buChar char="•"/>
          </a:pPr>
          <a:r>
            <a:rPr lang="en-GB" sz="2300" kern="1200"/>
            <a:t>Testers explore the application in real-time, identifying unexpected behaviour or issues without predefined test cases</a:t>
          </a:r>
          <a:endParaRPr lang="en-US" sz="2300" kern="1200"/>
        </a:p>
      </dsp:txBody>
      <dsp:txXfrm>
        <a:off x="50" y="872851"/>
        <a:ext cx="4829555" cy="2983128"/>
      </dsp:txXfrm>
    </dsp:sp>
    <dsp:sp modelId="{590101C2-0A15-414E-88D5-E1415DA99481}">
      <dsp:nvSpPr>
        <dsp:cNvPr id="0" name=""/>
        <dsp:cNvSpPr/>
      </dsp:nvSpPr>
      <dsp:spPr>
        <a:xfrm>
          <a:off x="5505743" y="210451"/>
          <a:ext cx="4829555" cy="662400"/>
        </a:xfrm>
        <a:prstGeom prst="rect">
          <a:avLst/>
        </a:prstGeom>
        <a:solidFill>
          <a:schemeClr val="accent3">
            <a:hueOff val="0"/>
            <a:satOff val="0"/>
            <a:lumOff val="0"/>
            <a:alphaOff val="0"/>
          </a:schemeClr>
        </a:solidFill>
        <a:ln w="1905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576" tIns="93472" rIns="163576" bIns="93472" numCol="1" spcCol="1270" anchor="ctr" anchorCtr="0">
          <a:noAutofit/>
        </a:bodyPr>
        <a:lstStyle/>
        <a:p>
          <a:pPr marL="0" lvl="0" indent="0" algn="ctr" defTabSz="1022350">
            <a:lnSpc>
              <a:spcPct val="90000"/>
            </a:lnSpc>
            <a:spcBef>
              <a:spcPct val="0"/>
            </a:spcBef>
            <a:spcAft>
              <a:spcPct val="35000"/>
            </a:spcAft>
            <a:buNone/>
            <a:defRPr b="1"/>
          </a:pPr>
          <a:r>
            <a:rPr lang="en-GB" sz="2300" b="1" kern="1200"/>
            <a:t>Smoke Testing: ​</a:t>
          </a:r>
          <a:endParaRPr lang="en-US" sz="2300" kern="1200"/>
        </a:p>
      </dsp:txBody>
      <dsp:txXfrm>
        <a:off x="5505743" y="210451"/>
        <a:ext cx="4829555" cy="662400"/>
      </dsp:txXfrm>
    </dsp:sp>
    <dsp:sp modelId="{F6A9304C-976F-42A3-A398-4A91AE122CB7}">
      <dsp:nvSpPr>
        <dsp:cNvPr id="0" name=""/>
        <dsp:cNvSpPr/>
      </dsp:nvSpPr>
      <dsp:spPr>
        <a:xfrm>
          <a:off x="5505743" y="872851"/>
          <a:ext cx="4829555" cy="2983128"/>
        </a:xfrm>
        <a:prstGeom prst="rect">
          <a:avLst/>
        </a:prstGeom>
        <a:solidFill>
          <a:schemeClr val="accent3">
            <a:tint val="40000"/>
            <a:alpha val="90000"/>
            <a:hueOff val="0"/>
            <a:satOff val="0"/>
            <a:lumOff val="0"/>
            <a:alphaOff val="0"/>
          </a:schemeClr>
        </a:solidFill>
        <a:ln w="1905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2682" tIns="122682" rIns="163576" bIns="184023" numCol="1" spcCol="1270" anchor="t" anchorCtr="0">
          <a:noAutofit/>
        </a:bodyPr>
        <a:lstStyle/>
        <a:p>
          <a:pPr marL="228600" lvl="1" indent="-228600" algn="l" defTabSz="1022350">
            <a:lnSpc>
              <a:spcPct val="90000"/>
            </a:lnSpc>
            <a:spcBef>
              <a:spcPct val="0"/>
            </a:spcBef>
            <a:spcAft>
              <a:spcPct val="15000"/>
            </a:spcAft>
            <a:buChar char="•"/>
          </a:pPr>
          <a:r>
            <a:rPr lang="en-GB" sz="2300" kern="1200"/>
            <a:t>Known as the "sanity check," smoke testing is a preliminary test conducted to ensure the most basic and critical functionalities of the system work properly</a:t>
          </a:r>
          <a:endParaRPr lang="en-US" sz="2300" kern="1200"/>
        </a:p>
        <a:p>
          <a:pPr marL="228600" lvl="1" indent="-228600" algn="l" defTabSz="1022350">
            <a:lnSpc>
              <a:spcPct val="90000"/>
            </a:lnSpc>
            <a:spcBef>
              <a:spcPct val="0"/>
            </a:spcBef>
            <a:spcAft>
              <a:spcPct val="15000"/>
            </a:spcAft>
            <a:buChar char="•"/>
          </a:pPr>
          <a:r>
            <a:rPr lang="en-GB" sz="2300" kern="1200"/>
            <a:t>If the smoke test fails, the system isn't stable enough for further testing</a:t>
          </a:r>
          <a:endParaRPr lang="en-US" sz="2300" kern="1200"/>
        </a:p>
      </dsp:txBody>
      <dsp:txXfrm>
        <a:off x="5505743" y="872851"/>
        <a:ext cx="4829555" cy="2983128"/>
      </dsp:txXfrm>
    </dsp:sp>
  </dsp:spTree>
</dsp:drawing>
</file>

<file path=ppt/diagrams/drawing3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1E1DEC0-D1A3-4D4F-A712-D5767FE6E495}">
      <dsp:nvSpPr>
        <dsp:cNvPr id="0" name=""/>
        <dsp:cNvSpPr/>
      </dsp:nvSpPr>
      <dsp:spPr>
        <a:xfrm>
          <a:off x="0" y="330011"/>
          <a:ext cx="4282984" cy="676260"/>
        </a:xfrm>
        <a:prstGeom prst="round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GB" sz="1700" kern="1200"/>
            <a:t>It models the system as a finite state machine (FSM)</a:t>
          </a:r>
          <a:endParaRPr lang="en-US" sz="1700" kern="1200"/>
        </a:p>
      </dsp:txBody>
      <dsp:txXfrm>
        <a:off x="33012" y="363023"/>
        <a:ext cx="4216960" cy="610236"/>
      </dsp:txXfrm>
    </dsp:sp>
    <dsp:sp modelId="{157B887B-36CD-44A7-A752-DF6935CD4AC8}">
      <dsp:nvSpPr>
        <dsp:cNvPr id="0" name=""/>
        <dsp:cNvSpPr/>
      </dsp:nvSpPr>
      <dsp:spPr>
        <a:xfrm>
          <a:off x="0" y="1055231"/>
          <a:ext cx="4282984" cy="676260"/>
        </a:xfrm>
        <a:prstGeom prst="roundRect">
          <a:avLst/>
        </a:prstGeom>
        <a:solidFill>
          <a:schemeClr val="accent2">
            <a:hueOff val="2147871"/>
            <a:satOff val="-6164"/>
            <a:lumOff val="-987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GB" sz="1700" kern="1200"/>
            <a:t>Each state represents a condition or situation of the system</a:t>
          </a:r>
          <a:endParaRPr lang="en-US" sz="1700" kern="1200"/>
        </a:p>
      </dsp:txBody>
      <dsp:txXfrm>
        <a:off x="33012" y="1088243"/>
        <a:ext cx="4216960" cy="610236"/>
      </dsp:txXfrm>
    </dsp:sp>
    <dsp:sp modelId="{E158E784-08FB-4AAB-BDAC-29A73C1B2274}">
      <dsp:nvSpPr>
        <dsp:cNvPr id="0" name=""/>
        <dsp:cNvSpPr/>
      </dsp:nvSpPr>
      <dsp:spPr>
        <a:xfrm>
          <a:off x="0" y="1780451"/>
          <a:ext cx="4282984" cy="676260"/>
        </a:xfrm>
        <a:prstGeom prst="roundRect">
          <a:avLst/>
        </a:prstGeom>
        <a:solidFill>
          <a:schemeClr val="accent2">
            <a:hueOff val="4295743"/>
            <a:satOff val="-12329"/>
            <a:lumOff val="-19739"/>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GB" sz="1700" kern="1200"/>
            <a:t>Transitions occur when events or inputs trigger a change from one state to another</a:t>
          </a:r>
          <a:endParaRPr lang="en-US" sz="1700" kern="1200"/>
        </a:p>
      </dsp:txBody>
      <dsp:txXfrm>
        <a:off x="33012" y="1813463"/>
        <a:ext cx="4216960" cy="610236"/>
      </dsp:txXfrm>
    </dsp:sp>
    <dsp:sp modelId="{D2AE3687-2F22-4EAD-A262-7534BA79C0B1}">
      <dsp:nvSpPr>
        <dsp:cNvPr id="0" name=""/>
        <dsp:cNvSpPr/>
      </dsp:nvSpPr>
      <dsp:spPr>
        <a:xfrm>
          <a:off x="0" y="2505671"/>
          <a:ext cx="4282984" cy="676260"/>
        </a:xfrm>
        <a:prstGeom prst="roundRect">
          <a:avLst/>
        </a:prstGeom>
        <a:solidFill>
          <a:schemeClr val="accent2">
            <a:hueOff val="6443614"/>
            <a:satOff val="-18493"/>
            <a:lumOff val="-29609"/>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GB" sz="1700" kern="1200"/>
            <a:t>Helps ensure the system behaves correctly across sequences of inputs</a:t>
          </a:r>
          <a:endParaRPr lang="en-US" sz="1700" kern="1200"/>
        </a:p>
      </dsp:txBody>
      <dsp:txXfrm>
        <a:off x="33012" y="2538683"/>
        <a:ext cx="4216960" cy="610236"/>
      </dsp:txXfrm>
    </dsp:sp>
  </dsp:spTree>
</dsp:drawing>
</file>

<file path=ppt/diagrams/drawing3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5D480A-CB47-44E2-9710-3BF3EAE8ED64}">
      <dsp:nvSpPr>
        <dsp:cNvPr id="0" name=""/>
        <dsp:cNvSpPr/>
      </dsp:nvSpPr>
      <dsp:spPr>
        <a:xfrm>
          <a:off x="53" y="537"/>
          <a:ext cx="11455387" cy="861643"/>
        </a:xfrm>
        <a:prstGeom prst="roundRect">
          <a:avLst/>
        </a:prstGeom>
        <a:no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1450" tIns="85725" rIns="171450" bIns="85725" numCol="1" spcCol="1270" anchor="ctr" anchorCtr="0">
          <a:noAutofit/>
        </a:bodyPr>
        <a:lstStyle/>
        <a:p>
          <a:pPr marL="0" lvl="0" indent="0" algn="ctr" defTabSz="2000250">
            <a:lnSpc>
              <a:spcPct val="90000"/>
            </a:lnSpc>
            <a:spcBef>
              <a:spcPct val="0"/>
            </a:spcBef>
            <a:spcAft>
              <a:spcPct val="35000"/>
            </a:spcAft>
            <a:buNone/>
          </a:pPr>
          <a:r>
            <a:rPr lang="en-US" sz="4500" b="1" u="sng" kern="1200">
              <a:solidFill>
                <a:srgbClr val="002060"/>
              </a:solidFill>
            </a:rPr>
            <a:t>Phases of STLC</a:t>
          </a:r>
          <a:endParaRPr lang="en-US" sz="4500" kern="1200" dirty="0">
            <a:solidFill>
              <a:srgbClr val="002060"/>
            </a:solidFill>
          </a:endParaRPr>
        </a:p>
      </dsp:txBody>
      <dsp:txXfrm>
        <a:off x="42115" y="42599"/>
        <a:ext cx="11371263" cy="777519"/>
      </dsp:txXfrm>
    </dsp:sp>
    <dsp:sp modelId="{0B57BC40-7F10-4991-97F3-07A1C03520D2}">
      <dsp:nvSpPr>
        <dsp:cNvPr id="0" name=""/>
        <dsp:cNvSpPr/>
      </dsp:nvSpPr>
      <dsp:spPr>
        <a:xfrm rot="5400000">
          <a:off x="6226627" y="-3557362"/>
          <a:ext cx="689314" cy="9786895"/>
        </a:xfrm>
        <a:prstGeom prst="round2SameRect">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None/>
          </a:pPr>
          <a:r>
            <a:rPr lang="en-US" sz="2000" kern="1200" dirty="0"/>
            <a:t>Requirement provided by client is reviewed and analyzed. If there is any correction or clarification, will be sorted and Requirement Traceability Matrix (RTM) is prepared. </a:t>
          </a:r>
        </a:p>
      </dsp:txBody>
      <dsp:txXfrm rot="-5400000">
        <a:off x="1677837" y="1025078"/>
        <a:ext cx="9753245" cy="622014"/>
      </dsp:txXfrm>
    </dsp:sp>
    <dsp:sp modelId="{EF68AF51-0C62-4887-91B7-3A31B4772041}">
      <dsp:nvSpPr>
        <dsp:cNvPr id="0" name=""/>
        <dsp:cNvSpPr/>
      </dsp:nvSpPr>
      <dsp:spPr>
        <a:xfrm>
          <a:off x="53" y="905263"/>
          <a:ext cx="1677783" cy="861643"/>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53340" bIns="26670" numCol="1" spcCol="1270" anchor="ctr" anchorCtr="0">
          <a:noAutofit/>
        </a:bodyPr>
        <a:lstStyle/>
        <a:p>
          <a:pPr marL="0" lvl="0" indent="0" algn="ctr" defTabSz="622300">
            <a:lnSpc>
              <a:spcPct val="90000"/>
            </a:lnSpc>
            <a:spcBef>
              <a:spcPct val="0"/>
            </a:spcBef>
            <a:spcAft>
              <a:spcPct val="35000"/>
            </a:spcAft>
            <a:buNone/>
          </a:pPr>
          <a:r>
            <a:rPr lang="en-US" sz="1400" b="1" u="sng" kern="1200" dirty="0"/>
            <a:t>Requirement Analysis:</a:t>
          </a:r>
          <a:endParaRPr lang="en-US" sz="1400" kern="1200" dirty="0"/>
        </a:p>
      </dsp:txBody>
      <dsp:txXfrm>
        <a:off x="42115" y="947325"/>
        <a:ext cx="1593659" cy="777519"/>
      </dsp:txXfrm>
    </dsp:sp>
    <dsp:sp modelId="{AB6D7B94-A021-4B48-B03E-EA77F1148091}">
      <dsp:nvSpPr>
        <dsp:cNvPr id="0" name=""/>
        <dsp:cNvSpPr/>
      </dsp:nvSpPr>
      <dsp:spPr>
        <a:xfrm rot="5400000">
          <a:off x="6263024" y="-2616101"/>
          <a:ext cx="689314" cy="9713824"/>
        </a:xfrm>
        <a:prstGeom prst="round2SameRect">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None/>
          </a:pPr>
          <a:r>
            <a:rPr lang="en-US" sz="2000" kern="1200"/>
            <a:t>A Senior QA and managers determines the test strategy/plan, efforts and cost estimates. Also involves preparing the test document, selecting test tools and planning resources</a:t>
          </a:r>
          <a:endParaRPr lang="en-US" sz="2000" kern="1200" dirty="0"/>
        </a:p>
      </dsp:txBody>
      <dsp:txXfrm rot="-5400000">
        <a:off x="1750769" y="1929804"/>
        <a:ext cx="9680174" cy="622014"/>
      </dsp:txXfrm>
    </dsp:sp>
    <dsp:sp modelId="{39525584-9FB0-41B0-8F03-B9836C0915CA}">
      <dsp:nvSpPr>
        <dsp:cNvPr id="0" name=""/>
        <dsp:cNvSpPr/>
      </dsp:nvSpPr>
      <dsp:spPr>
        <a:xfrm>
          <a:off x="53" y="1809988"/>
          <a:ext cx="1750716" cy="861643"/>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53340" bIns="26670" numCol="1" spcCol="1270" anchor="ctr" anchorCtr="0">
          <a:noAutofit/>
        </a:bodyPr>
        <a:lstStyle/>
        <a:p>
          <a:pPr marL="0" lvl="0" indent="0" algn="ctr" defTabSz="622300">
            <a:lnSpc>
              <a:spcPct val="90000"/>
            </a:lnSpc>
            <a:spcBef>
              <a:spcPct val="0"/>
            </a:spcBef>
            <a:spcAft>
              <a:spcPct val="35000"/>
            </a:spcAft>
            <a:buNone/>
          </a:pPr>
          <a:r>
            <a:rPr lang="en-US" sz="1400" b="1" u="sng" kern="1200"/>
            <a:t>Test Planning:</a:t>
          </a:r>
          <a:endParaRPr lang="en-US" sz="1400" kern="1200"/>
        </a:p>
      </dsp:txBody>
      <dsp:txXfrm>
        <a:off x="42115" y="1852050"/>
        <a:ext cx="1666592" cy="777519"/>
      </dsp:txXfrm>
    </dsp:sp>
    <dsp:sp modelId="{131719AF-84A4-4D09-875D-B012625499A2}">
      <dsp:nvSpPr>
        <dsp:cNvPr id="0" name=""/>
        <dsp:cNvSpPr/>
      </dsp:nvSpPr>
      <dsp:spPr>
        <a:xfrm rot="5400000">
          <a:off x="6125551" y="-1849569"/>
          <a:ext cx="689314" cy="9990211"/>
        </a:xfrm>
        <a:prstGeom prst="round2SameRect">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None/>
          </a:pPr>
          <a:r>
            <a:rPr lang="en-US" sz="2000" kern="1200"/>
            <a:t>Testing team creates, verifies, and reworks test cases and test scripts. Test data is identified, created, and reviewed. The QA team develops test cases for individual units</a:t>
          </a:r>
          <a:endParaRPr lang="en-US" sz="2000" kern="1200" dirty="0"/>
        </a:p>
      </dsp:txBody>
      <dsp:txXfrm rot="-5400000">
        <a:off x="1475103" y="2834529"/>
        <a:ext cx="9956561" cy="622014"/>
      </dsp:txXfrm>
    </dsp:sp>
    <dsp:sp modelId="{98B846CA-6AC4-4E5B-BEDD-CCE6B0DA0EF8}">
      <dsp:nvSpPr>
        <dsp:cNvPr id="0" name=""/>
        <dsp:cNvSpPr/>
      </dsp:nvSpPr>
      <dsp:spPr>
        <a:xfrm>
          <a:off x="53" y="2714714"/>
          <a:ext cx="1475049" cy="861643"/>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53340" bIns="26670" numCol="1" spcCol="1270" anchor="ctr" anchorCtr="0">
          <a:noAutofit/>
        </a:bodyPr>
        <a:lstStyle/>
        <a:p>
          <a:pPr marL="0" lvl="0" indent="0" algn="ctr" defTabSz="622300">
            <a:lnSpc>
              <a:spcPct val="90000"/>
            </a:lnSpc>
            <a:spcBef>
              <a:spcPct val="0"/>
            </a:spcBef>
            <a:spcAft>
              <a:spcPct val="35000"/>
            </a:spcAft>
            <a:buNone/>
          </a:pPr>
          <a:r>
            <a:rPr lang="en-US" sz="1400" b="1" u="sng" kern="1200" dirty="0"/>
            <a:t>Test Case Development:</a:t>
          </a:r>
          <a:endParaRPr lang="en-US" sz="1400" kern="1200" dirty="0"/>
        </a:p>
      </dsp:txBody>
      <dsp:txXfrm>
        <a:off x="42115" y="2756776"/>
        <a:ext cx="1390925" cy="777519"/>
      </dsp:txXfrm>
    </dsp:sp>
    <dsp:sp modelId="{17FDA10A-3BCF-4E5F-BEE5-996327715F40}">
      <dsp:nvSpPr>
        <dsp:cNvPr id="0" name=""/>
        <dsp:cNvSpPr/>
      </dsp:nvSpPr>
      <dsp:spPr>
        <a:xfrm rot="5400000">
          <a:off x="6171555" y="-899164"/>
          <a:ext cx="689314" cy="9898851"/>
        </a:xfrm>
        <a:prstGeom prst="round2SameRect">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None/>
          </a:pPr>
          <a:r>
            <a:rPr lang="en-US" sz="2000" kern="1200"/>
            <a:t>Setting up the software and hardware conditions under which the product will be tested. The test team performs a readiness check (smoke testing).</a:t>
          </a:r>
          <a:endParaRPr lang="en-US" sz="2000" kern="1200" dirty="0"/>
        </a:p>
      </dsp:txBody>
      <dsp:txXfrm rot="-5400000">
        <a:off x="1566787" y="3739254"/>
        <a:ext cx="9865201" cy="622014"/>
      </dsp:txXfrm>
    </dsp:sp>
    <dsp:sp modelId="{7CC304A8-9FCD-4B2F-86F8-A4AA1BD8E242}">
      <dsp:nvSpPr>
        <dsp:cNvPr id="0" name=""/>
        <dsp:cNvSpPr/>
      </dsp:nvSpPr>
      <dsp:spPr>
        <a:xfrm>
          <a:off x="53" y="3619439"/>
          <a:ext cx="1566733" cy="861643"/>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53340" bIns="26670" numCol="1" spcCol="1270" anchor="ctr" anchorCtr="0">
          <a:noAutofit/>
        </a:bodyPr>
        <a:lstStyle/>
        <a:p>
          <a:pPr marL="0" lvl="0" indent="0" algn="ctr" defTabSz="622300">
            <a:lnSpc>
              <a:spcPct val="90000"/>
            </a:lnSpc>
            <a:spcBef>
              <a:spcPct val="0"/>
            </a:spcBef>
            <a:spcAft>
              <a:spcPct val="35000"/>
            </a:spcAft>
            <a:buNone/>
          </a:pPr>
          <a:r>
            <a:rPr lang="en-US" sz="1400" b="1" u="sng" kern="1200" dirty="0"/>
            <a:t>Test Environment Setup:</a:t>
          </a:r>
          <a:endParaRPr lang="en-US" sz="1400" kern="1200" dirty="0"/>
        </a:p>
      </dsp:txBody>
      <dsp:txXfrm>
        <a:off x="42115" y="3661501"/>
        <a:ext cx="1482609" cy="777519"/>
      </dsp:txXfrm>
    </dsp:sp>
    <dsp:sp modelId="{D0982EE4-E3B5-4E9A-B8C4-DE4C02BB12F3}">
      <dsp:nvSpPr>
        <dsp:cNvPr id="0" name=""/>
        <dsp:cNvSpPr/>
      </dsp:nvSpPr>
      <dsp:spPr>
        <a:xfrm rot="5400000">
          <a:off x="6183868" y="16990"/>
          <a:ext cx="689314" cy="9875993"/>
        </a:xfrm>
        <a:prstGeom prst="round2SameRect">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66775">
            <a:lnSpc>
              <a:spcPct val="90000"/>
            </a:lnSpc>
            <a:spcBef>
              <a:spcPct val="0"/>
            </a:spcBef>
            <a:spcAft>
              <a:spcPct val="15000"/>
            </a:spcAft>
            <a:buNone/>
          </a:pPr>
          <a:r>
            <a:rPr lang="en-US" sz="1950" kern="1200"/>
            <a:t>Testers execute the test cases based on the test plans and scripts prepared. They document test results, log defects for failed cases, and map defects to test cases in the RTM. </a:t>
          </a:r>
          <a:endParaRPr lang="en-US" sz="1950" kern="1200" dirty="0"/>
        </a:p>
      </dsp:txBody>
      <dsp:txXfrm rot="-5400000">
        <a:off x="1590529" y="4643979"/>
        <a:ext cx="9842343" cy="622014"/>
      </dsp:txXfrm>
    </dsp:sp>
    <dsp:sp modelId="{18947A2E-9D65-4869-B042-522A1F2F8FEF}">
      <dsp:nvSpPr>
        <dsp:cNvPr id="0" name=""/>
        <dsp:cNvSpPr/>
      </dsp:nvSpPr>
      <dsp:spPr>
        <a:xfrm>
          <a:off x="53" y="4524165"/>
          <a:ext cx="1590475" cy="861643"/>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53340" bIns="26670" numCol="1" spcCol="1270" anchor="ctr" anchorCtr="0">
          <a:noAutofit/>
        </a:bodyPr>
        <a:lstStyle/>
        <a:p>
          <a:pPr marL="0" lvl="0" indent="0" algn="ctr" defTabSz="622300">
            <a:lnSpc>
              <a:spcPct val="90000"/>
            </a:lnSpc>
            <a:spcBef>
              <a:spcPct val="0"/>
            </a:spcBef>
            <a:spcAft>
              <a:spcPct val="35000"/>
            </a:spcAft>
            <a:buNone/>
          </a:pPr>
          <a:r>
            <a:rPr lang="en-US" sz="1400" b="1" u="sng" kern="1200" dirty="0"/>
            <a:t>Test Execution:</a:t>
          </a:r>
        </a:p>
      </dsp:txBody>
      <dsp:txXfrm>
        <a:off x="42115" y="4566227"/>
        <a:ext cx="1506351" cy="777519"/>
      </dsp:txXfrm>
    </dsp:sp>
    <dsp:sp modelId="{EB4E21D7-4924-4D63-B60C-B5B29D96939F}">
      <dsp:nvSpPr>
        <dsp:cNvPr id="0" name=""/>
        <dsp:cNvSpPr/>
      </dsp:nvSpPr>
      <dsp:spPr>
        <a:xfrm rot="5400000">
          <a:off x="6292458" y="1032665"/>
          <a:ext cx="689314" cy="9654094"/>
        </a:xfrm>
        <a:prstGeom prst="round2SameRect">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66775">
            <a:lnSpc>
              <a:spcPct val="90000"/>
            </a:lnSpc>
            <a:spcBef>
              <a:spcPct val="0"/>
            </a:spcBef>
            <a:spcAft>
              <a:spcPct val="15000"/>
            </a:spcAft>
            <a:buNone/>
          </a:pPr>
          <a:r>
            <a:rPr lang="en-US" sz="1950" kern="1200"/>
            <a:t>Involves reporting test completion, collecting test metrics, and analyzing test results. Discussing and analyzing testing artifacts to identify strategies for future improvements</a:t>
          </a:r>
          <a:endParaRPr lang="en-US" sz="1950" kern="1200" dirty="0"/>
        </a:p>
      </dsp:txBody>
      <dsp:txXfrm rot="-5400000">
        <a:off x="1810068" y="5548705"/>
        <a:ext cx="9620444" cy="622014"/>
      </dsp:txXfrm>
    </dsp:sp>
    <dsp:sp modelId="{D311588C-D9AD-48EE-AB1C-703284902A74}">
      <dsp:nvSpPr>
        <dsp:cNvPr id="0" name=""/>
        <dsp:cNvSpPr/>
      </dsp:nvSpPr>
      <dsp:spPr>
        <a:xfrm>
          <a:off x="53" y="5428891"/>
          <a:ext cx="1810015" cy="861643"/>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53340" bIns="26670" numCol="1" spcCol="1270" anchor="ctr" anchorCtr="0">
          <a:noAutofit/>
        </a:bodyPr>
        <a:lstStyle/>
        <a:p>
          <a:pPr marL="0" lvl="0" indent="0" algn="ctr" defTabSz="622300">
            <a:lnSpc>
              <a:spcPct val="90000"/>
            </a:lnSpc>
            <a:spcBef>
              <a:spcPct val="0"/>
            </a:spcBef>
            <a:spcAft>
              <a:spcPct val="35000"/>
            </a:spcAft>
            <a:buNone/>
          </a:pPr>
          <a:r>
            <a:rPr lang="en-US" sz="1400" b="1" u="sng" kern="1200" dirty="0"/>
            <a:t>Test Cycle Closure:</a:t>
          </a:r>
        </a:p>
      </dsp:txBody>
      <dsp:txXfrm>
        <a:off x="42115" y="5470953"/>
        <a:ext cx="1725891" cy="777519"/>
      </dsp:txXfrm>
    </dsp:sp>
  </dsp:spTree>
</dsp:drawing>
</file>

<file path=ppt/diagrams/drawing3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1572519-E303-4BB6-9C45-8FED4C5C11AD}">
      <dsp:nvSpPr>
        <dsp:cNvPr id="0" name=""/>
        <dsp:cNvSpPr/>
      </dsp:nvSpPr>
      <dsp:spPr>
        <a:xfrm>
          <a:off x="2333145" y="1193358"/>
          <a:ext cx="505936" cy="91440"/>
        </a:xfrm>
        <a:custGeom>
          <a:avLst/>
          <a:gdLst/>
          <a:ahLst/>
          <a:cxnLst/>
          <a:rect l="0" t="0" r="0" b="0"/>
          <a:pathLst>
            <a:path>
              <a:moveTo>
                <a:pt x="0" y="45720"/>
              </a:moveTo>
              <a:lnTo>
                <a:pt x="505936" y="45720"/>
              </a:lnTo>
            </a:path>
          </a:pathLst>
        </a:custGeom>
        <a:noFill/>
        <a:ln w="1270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72700" y="1236395"/>
        <a:ext cx="26826" cy="5365"/>
      </dsp:txXfrm>
    </dsp:sp>
    <dsp:sp modelId="{920A69A1-CF2F-4F08-99AC-0F4120F297D8}">
      <dsp:nvSpPr>
        <dsp:cNvPr id="0" name=""/>
        <dsp:cNvSpPr/>
      </dsp:nvSpPr>
      <dsp:spPr>
        <a:xfrm>
          <a:off x="2177" y="539247"/>
          <a:ext cx="2332767" cy="1399660"/>
        </a:xfrm>
        <a:prstGeom prst="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8" tIns="119986" rIns="114308" bIns="119986" numCol="1" spcCol="1270" anchor="ctr" anchorCtr="0">
          <a:noAutofit/>
        </a:bodyPr>
        <a:lstStyle/>
        <a:p>
          <a:pPr marL="0" lvl="0" indent="0" algn="ctr" defTabSz="800100">
            <a:lnSpc>
              <a:spcPct val="90000"/>
            </a:lnSpc>
            <a:spcBef>
              <a:spcPct val="0"/>
            </a:spcBef>
            <a:spcAft>
              <a:spcPct val="35000"/>
            </a:spcAft>
            <a:buNone/>
          </a:pPr>
          <a:r>
            <a:rPr lang="en-GB" sz="1800" b="1" kern="1200" dirty="0"/>
            <a:t>Test Case ID</a:t>
          </a:r>
          <a:r>
            <a:rPr lang="en-GB" sz="1800" kern="1200" dirty="0"/>
            <a:t>: Unique identifier for tracking Test </a:t>
          </a:r>
          <a:endParaRPr lang="en-US" sz="1800" kern="1200" dirty="0"/>
        </a:p>
      </dsp:txBody>
      <dsp:txXfrm>
        <a:off x="2177" y="539247"/>
        <a:ext cx="2332767" cy="1399660"/>
      </dsp:txXfrm>
    </dsp:sp>
    <dsp:sp modelId="{CC4876C5-FED2-4A5C-BE0A-EBADB459166D}">
      <dsp:nvSpPr>
        <dsp:cNvPr id="0" name=""/>
        <dsp:cNvSpPr/>
      </dsp:nvSpPr>
      <dsp:spPr>
        <a:xfrm>
          <a:off x="5202450" y="1193358"/>
          <a:ext cx="505936" cy="91440"/>
        </a:xfrm>
        <a:custGeom>
          <a:avLst/>
          <a:gdLst/>
          <a:ahLst/>
          <a:cxnLst/>
          <a:rect l="0" t="0" r="0" b="0"/>
          <a:pathLst>
            <a:path>
              <a:moveTo>
                <a:pt x="0" y="45720"/>
              </a:moveTo>
              <a:lnTo>
                <a:pt x="505936" y="45720"/>
              </a:lnTo>
            </a:path>
          </a:pathLst>
        </a:custGeom>
        <a:noFill/>
        <a:ln w="12700" cap="flat" cmpd="sng" algn="ctr">
          <a:solidFill>
            <a:schemeClr val="accent2">
              <a:hueOff val="1073936"/>
              <a:satOff val="-3082"/>
              <a:lumOff val="-4935"/>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442005" y="1236395"/>
        <a:ext cx="26826" cy="5365"/>
      </dsp:txXfrm>
    </dsp:sp>
    <dsp:sp modelId="{4E54AB49-27AB-4EC6-B9A8-492789D7321F}">
      <dsp:nvSpPr>
        <dsp:cNvPr id="0" name=""/>
        <dsp:cNvSpPr/>
      </dsp:nvSpPr>
      <dsp:spPr>
        <a:xfrm>
          <a:off x="2871482" y="539247"/>
          <a:ext cx="2332767" cy="1399660"/>
        </a:xfrm>
        <a:prstGeom prst="rect">
          <a:avLst/>
        </a:prstGeom>
        <a:solidFill>
          <a:schemeClr val="accent2">
            <a:hueOff val="920516"/>
            <a:satOff val="-2642"/>
            <a:lumOff val="-423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8" tIns="119986" rIns="114308" bIns="119986" numCol="1" spcCol="1270" anchor="ctr" anchorCtr="0">
          <a:noAutofit/>
        </a:bodyPr>
        <a:lstStyle/>
        <a:p>
          <a:pPr marL="0" lvl="0" indent="0" algn="ctr" defTabSz="800100">
            <a:lnSpc>
              <a:spcPct val="90000"/>
            </a:lnSpc>
            <a:spcBef>
              <a:spcPct val="0"/>
            </a:spcBef>
            <a:spcAft>
              <a:spcPct val="35000"/>
            </a:spcAft>
            <a:buNone/>
          </a:pPr>
          <a:r>
            <a:rPr lang="en-GB" sz="1800" b="1" kern="1200"/>
            <a:t>Description</a:t>
          </a:r>
          <a:r>
            <a:rPr lang="en-GB" sz="1800" kern="1200"/>
            <a:t>: Brief summary of what’s being tested</a:t>
          </a:r>
          <a:endParaRPr lang="en-US" sz="1800" kern="1200"/>
        </a:p>
      </dsp:txBody>
      <dsp:txXfrm>
        <a:off x="2871482" y="539247"/>
        <a:ext cx="2332767" cy="1399660"/>
      </dsp:txXfrm>
    </dsp:sp>
    <dsp:sp modelId="{9A56D343-2A49-411D-9BF5-0674ECE52377}">
      <dsp:nvSpPr>
        <dsp:cNvPr id="0" name=""/>
        <dsp:cNvSpPr/>
      </dsp:nvSpPr>
      <dsp:spPr>
        <a:xfrm>
          <a:off x="8071754" y="1193358"/>
          <a:ext cx="505936" cy="91440"/>
        </a:xfrm>
        <a:custGeom>
          <a:avLst/>
          <a:gdLst/>
          <a:ahLst/>
          <a:cxnLst/>
          <a:rect l="0" t="0" r="0" b="0"/>
          <a:pathLst>
            <a:path>
              <a:moveTo>
                <a:pt x="0" y="45720"/>
              </a:moveTo>
              <a:lnTo>
                <a:pt x="505936" y="45720"/>
              </a:lnTo>
            </a:path>
          </a:pathLst>
        </a:custGeom>
        <a:noFill/>
        <a:ln w="12700" cap="flat" cmpd="sng" algn="ctr">
          <a:solidFill>
            <a:schemeClr val="accent2">
              <a:hueOff val="2147871"/>
              <a:satOff val="-6164"/>
              <a:lumOff val="-987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8311309" y="1236395"/>
        <a:ext cx="26826" cy="5365"/>
      </dsp:txXfrm>
    </dsp:sp>
    <dsp:sp modelId="{535930CF-8208-41D2-ACD7-68CB04D177D5}">
      <dsp:nvSpPr>
        <dsp:cNvPr id="0" name=""/>
        <dsp:cNvSpPr/>
      </dsp:nvSpPr>
      <dsp:spPr>
        <a:xfrm>
          <a:off x="5740786" y="539247"/>
          <a:ext cx="2332767" cy="1399660"/>
        </a:xfrm>
        <a:prstGeom prst="rect">
          <a:avLst/>
        </a:prstGeom>
        <a:solidFill>
          <a:schemeClr val="accent2">
            <a:hueOff val="1841033"/>
            <a:satOff val="-5284"/>
            <a:lumOff val="-846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8" tIns="119986" rIns="114308" bIns="119986" numCol="1" spcCol="1270" anchor="ctr" anchorCtr="0">
          <a:noAutofit/>
        </a:bodyPr>
        <a:lstStyle/>
        <a:p>
          <a:pPr marL="0" lvl="0" indent="0" algn="ctr" defTabSz="800100">
            <a:lnSpc>
              <a:spcPct val="90000"/>
            </a:lnSpc>
            <a:spcBef>
              <a:spcPct val="0"/>
            </a:spcBef>
            <a:spcAft>
              <a:spcPct val="35000"/>
            </a:spcAft>
            <a:buNone/>
          </a:pPr>
          <a:r>
            <a:rPr lang="en-GB" sz="1800" b="1" kern="1200"/>
            <a:t>Preconditions</a:t>
          </a:r>
          <a:r>
            <a:rPr lang="en-GB" sz="1800" kern="1200"/>
            <a:t>: Required setup or initial state before execution</a:t>
          </a:r>
          <a:endParaRPr lang="en-US" sz="1800" kern="1200"/>
        </a:p>
      </dsp:txBody>
      <dsp:txXfrm>
        <a:off x="5740786" y="539247"/>
        <a:ext cx="2332767" cy="1399660"/>
      </dsp:txXfrm>
    </dsp:sp>
    <dsp:sp modelId="{9B6ECF50-D167-4757-9636-75B97C574EE9}">
      <dsp:nvSpPr>
        <dsp:cNvPr id="0" name=""/>
        <dsp:cNvSpPr/>
      </dsp:nvSpPr>
      <dsp:spPr>
        <a:xfrm>
          <a:off x="1168561" y="1937108"/>
          <a:ext cx="8607913" cy="505936"/>
        </a:xfrm>
        <a:custGeom>
          <a:avLst/>
          <a:gdLst/>
          <a:ahLst/>
          <a:cxnLst/>
          <a:rect l="0" t="0" r="0" b="0"/>
          <a:pathLst>
            <a:path>
              <a:moveTo>
                <a:pt x="8607913" y="0"/>
              </a:moveTo>
              <a:lnTo>
                <a:pt x="8607913" y="270068"/>
              </a:lnTo>
              <a:lnTo>
                <a:pt x="0" y="270068"/>
              </a:lnTo>
              <a:lnTo>
                <a:pt x="0" y="505936"/>
              </a:lnTo>
            </a:path>
          </a:pathLst>
        </a:custGeom>
        <a:noFill/>
        <a:ln w="12700" cap="flat" cmpd="sng" algn="ctr">
          <a:solidFill>
            <a:schemeClr val="accent2">
              <a:hueOff val="3221807"/>
              <a:satOff val="-9246"/>
              <a:lumOff val="-14805"/>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256903" y="2187394"/>
        <a:ext cx="431230" cy="5365"/>
      </dsp:txXfrm>
    </dsp:sp>
    <dsp:sp modelId="{94FDAEF1-5049-47CE-A9E4-72A191B710AE}">
      <dsp:nvSpPr>
        <dsp:cNvPr id="0" name=""/>
        <dsp:cNvSpPr/>
      </dsp:nvSpPr>
      <dsp:spPr>
        <a:xfrm>
          <a:off x="8610091" y="539247"/>
          <a:ext cx="2332767" cy="1399660"/>
        </a:xfrm>
        <a:prstGeom prst="rect">
          <a:avLst/>
        </a:prstGeom>
        <a:solidFill>
          <a:schemeClr val="accent2">
            <a:hueOff val="2761549"/>
            <a:satOff val="-7926"/>
            <a:lumOff val="-1269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8" tIns="119986" rIns="114308" bIns="119986" numCol="1" spcCol="1270" anchor="ctr" anchorCtr="0">
          <a:noAutofit/>
        </a:bodyPr>
        <a:lstStyle/>
        <a:p>
          <a:pPr marL="0" lvl="0" indent="0" algn="ctr" defTabSz="800100">
            <a:lnSpc>
              <a:spcPct val="90000"/>
            </a:lnSpc>
            <a:spcBef>
              <a:spcPct val="0"/>
            </a:spcBef>
            <a:spcAft>
              <a:spcPct val="35000"/>
            </a:spcAft>
            <a:buNone/>
          </a:pPr>
          <a:r>
            <a:rPr lang="en-GB" sz="1800" b="1" kern="1200"/>
            <a:t>Test Steps</a:t>
          </a:r>
          <a:r>
            <a:rPr lang="en-GB" sz="1800" kern="1200"/>
            <a:t>: Sequential actions to performTest </a:t>
          </a:r>
          <a:endParaRPr lang="en-US" sz="1800" kern="1200"/>
        </a:p>
      </dsp:txBody>
      <dsp:txXfrm>
        <a:off x="8610091" y="539247"/>
        <a:ext cx="2332767" cy="1399660"/>
      </dsp:txXfrm>
    </dsp:sp>
    <dsp:sp modelId="{7C82435B-1927-4624-8561-E5CACBDA9E9B}">
      <dsp:nvSpPr>
        <dsp:cNvPr id="0" name=""/>
        <dsp:cNvSpPr/>
      </dsp:nvSpPr>
      <dsp:spPr>
        <a:xfrm>
          <a:off x="2333145" y="3129555"/>
          <a:ext cx="505936" cy="91440"/>
        </a:xfrm>
        <a:custGeom>
          <a:avLst/>
          <a:gdLst/>
          <a:ahLst/>
          <a:cxnLst/>
          <a:rect l="0" t="0" r="0" b="0"/>
          <a:pathLst>
            <a:path>
              <a:moveTo>
                <a:pt x="0" y="45720"/>
              </a:moveTo>
              <a:lnTo>
                <a:pt x="505936" y="45720"/>
              </a:lnTo>
            </a:path>
          </a:pathLst>
        </a:custGeom>
        <a:noFill/>
        <a:ln w="12700" cap="flat" cmpd="sng" algn="ctr">
          <a:solidFill>
            <a:schemeClr val="accent2">
              <a:hueOff val="4295743"/>
              <a:satOff val="-12329"/>
              <a:lumOff val="-19739"/>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72700" y="3172592"/>
        <a:ext cx="26826" cy="5365"/>
      </dsp:txXfrm>
    </dsp:sp>
    <dsp:sp modelId="{0E1DC49A-E6C5-4B77-B3C7-F169CA441CF4}">
      <dsp:nvSpPr>
        <dsp:cNvPr id="0" name=""/>
        <dsp:cNvSpPr/>
      </dsp:nvSpPr>
      <dsp:spPr>
        <a:xfrm>
          <a:off x="2177" y="2475445"/>
          <a:ext cx="2332767" cy="1399660"/>
        </a:xfrm>
        <a:prstGeom prst="rect">
          <a:avLst/>
        </a:prstGeom>
        <a:solidFill>
          <a:schemeClr val="accent2">
            <a:hueOff val="3682065"/>
            <a:satOff val="-10567"/>
            <a:lumOff val="-16919"/>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8" tIns="119986" rIns="114308" bIns="119986" numCol="1" spcCol="1270" anchor="ctr" anchorCtr="0">
          <a:noAutofit/>
        </a:bodyPr>
        <a:lstStyle/>
        <a:p>
          <a:pPr marL="0" lvl="0" indent="0" algn="ctr" defTabSz="800100">
            <a:lnSpc>
              <a:spcPct val="90000"/>
            </a:lnSpc>
            <a:spcBef>
              <a:spcPct val="0"/>
            </a:spcBef>
            <a:spcAft>
              <a:spcPct val="35000"/>
            </a:spcAft>
            <a:buNone/>
          </a:pPr>
          <a:r>
            <a:rPr lang="en-GB" sz="1800" b="1" kern="1200"/>
            <a:t>Expected Result</a:t>
          </a:r>
          <a:r>
            <a:rPr lang="en-GB" sz="1800" kern="1200"/>
            <a:t>: The desired outcome if the system works correctly</a:t>
          </a:r>
          <a:endParaRPr lang="en-US" sz="1800" kern="1200"/>
        </a:p>
      </dsp:txBody>
      <dsp:txXfrm>
        <a:off x="2177" y="2475445"/>
        <a:ext cx="2332767" cy="1399660"/>
      </dsp:txXfrm>
    </dsp:sp>
    <dsp:sp modelId="{F34C000F-0FE4-4FFF-9559-F10B6EE07495}">
      <dsp:nvSpPr>
        <dsp:cNvPr id="0" name=""/>
        <dsp:cNvSpPr/>
      </dsp:nvSpPr>
      <dsp:spPr>
        <a:xfrm>
          <a:off x="5202450" y="3129555"/>
          <a:ext cx="505936" cy="91440"/>
        </a:xfrm>
        <a:custGeom>
          <a:avLst/>
          <a:gdLst/>
          <a:ahLst/>
          <a:cxnLst/>
          <a:rect l="0" t="0" r="0" b="0"/>
          <a:pathLst>
            <a:path>
              <a:moveTo>
                <a:pt x="0" y="45720"/>
              </a:moveTo>
              <a:lnTo>
                <a:pt x="505936" y="45720"/>
              </a:lnTo>
            </a:path>
          </a:pathLst>
        </a:custGeom>
        <a:noFill/>
        <a:ln w="12700" cap="flat" cmpd="sng" algn="ctr">
          <a:solidFill>
            <a:schemeClr val="accent2">
              <a:hueOff val="5369678"/>
              <a:satOff val="-15411"/>
              <a:lumOff val="-24674"/>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442005" y="3172592"/>
        <a:ext cx="26826" cy="5365"/>
      </dsp:txXfrm>
    </dsp:sp>
    <dsp:sp modelId="{F44D4905-DF64-45ED-AD74-351A6B26953D}">
      <dsp:nvSpPr>
        <dsp:cNvPr id="0" name=""/>
        <dsp:cNvSpPr/>
      </dsp:nvSpPr>
      <dsp:spPr>
        <a:xfrm>
          <a:off x="2871482" y="2475445"/>
          <a:ext cx="2332767" cy="1399660"/>
        </a:xfrm>
        <a:prstGeom prst="rect">
          <a:avLst/>
        </a:prstGeom>
        <a:solidFill>
          <a:schemeClr val="accent2">
            <a:hueOff val="4602581"/>
            <a:satOff val="-13209"/>
            <a:lumOff val="-21149"/>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8" tIns="119986" rIns="114308" bIns="119986" numCol="1" spcCol="1270" anchor="ctr" anchorCtr="0">
          <a:noAutofit/>
        </a:bodyPr>
        <a:lstStyle/>
        <a:p>
          <a:pPr marL="0" lvl="0" indent="0" algn="ctr" defTabSz="800100">
            <a:lnSpc>
              <a:spcPct val="90000"/>
            </a:lnSpc>
            <a:spcBef>
              <a:spcPct val="0"/>
            </a:spcBef>
            <a:spcAft>
              <a:spcPct val="35000"/>
            </a:spcAft>
            <a:buNone/>
          </a:pPr>
          <a:r>
            <a:rPr lang="en-GB" sz="1800" b="1" kern="1200"/>
            <a:t>Actual Result</a:t>
          </a:r>
          <a:r>
            <a:rPr lang="en-GB" sz="1800" kern="1200"/>
            <a:t>: What actually happens during the </a:t>
          </a:r>
          <a:endParaRPr lang="en-US" sz="1800" kern="1200"/>
        </a:p>
      </dsp:txBody>
      <dsp:txXfrm>
        <a:off x="2871482" y="2475445"/>
        <a:ext cx="2332767" cy="1399660"/>
      </dsp:txXfrm>
    </dsp:sp>
    <dsp:sp modelId="{943AA6DB-DEA2-4F3F-8497-6DE5DFB5AF8A}">
      <dsp:nvSpPr>
        <dsp:cNvPr id="0" name=""/>
        <dsp:cNvSpPr/>
      </dsp:nvSpPr>
      <dsp:spPr>
        <a:xfrm>
          <a:off x="8071754" y="3129555"/>
          <a:ext cx="505936" cy="91440"/>
        </a:xfrm>
        <a:custGeom>
          <a:avLst/>
          <a:gdLst/>
          <a:ahLst/>
          <a:cxnLst/>
          <a:rect l="0" t="0" r="0" b="0"/>
          <a:pathLst>
            <a:path>
              <a:moveTo>
                <a:pt x="0" y="45720"/>
              </a:moveTo>
              <a:lnTo>
                <a:pt x="505936" y="45720"/>
              </a:lnTo>
            </a:path>
          </a:pathLst>
        </a:custGeom>
        <a:noFill/>
        <a:ln w="12700" cap="flat" cmpd="sng" algn="ctr">
          <a:solidFill>
            <a:schemeClr val="accent2">
              <a:hueOff val="6443614"/>
              <a:satOff val="-18493"/>
              <a:lumOff val="-29609"/>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8311309" y="3172592"/>
        <a:ext cx="26826" cy="5365"/>
      </dsp:txXfrm>
    </dsp:sp>
    <dsp:sp modelId="{5A3D2712-6AC8-442F-B455-C52B5EE46527}">
      <dsp:nvSpPr>
        <dsp:cNvPr id="0" name=""/>
        <dsp:cNvSpPr/>
      </dsp:nvSpPr>
      <dsp:spPr>
        <a:xfrm>
          <a:off x="5740786" y="2475445"/>
          <a:ext cx="2332767" cy="1399660"/>
        </a:xfrm>
        <a:prstGeom prst="rect">
          <a:avLst/>
        </a:prstGeom>
        <a:solidFill>
          <a:schemeClr val="accent2">
            <a:hueOff val="5523098"/>
            <a:satOff val="-15851"/>
            <a:lumOff val="-25379"/>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8" tIns="119986" rIns="114308" bIns="119986" numCol="1" spcCol="1270" anchor="ctr" anchorCtr="0">
          <a:noAutofit/>
        </a:bodyPr>
        <a:lstStyle/>
        <a:p>
          <a:pPr marL="0" lvl="0" indent="0" algn="ctr" defTabSz="800100">
            <a:lnSpc>
              <a:spcPct val="90000"/>
            </a:lnSpc>
            <a:spcBef>
              <a:spcPct val="0"/>
            </a:spcBef>
            <a:spcAft>
              <a:spcPct val="35000"/>
            </a:spcAft>
            <a:buNone/>
          </a:pPr>
          <a:r>
            <a:rPr lang="en-GB" sz="1800" b="1" kern="1200"/>
            <a:t>Status</a:t>
          </a:r>
          <a:r>
            <a:rPr lang="en-GB" sz="1800" kern="1200"/>
            <a:t>: Pass or Fail indication</a:t>
          </a:r>
          <a:endParaRPr lang="en-US" sz="1800" kern="1200"/>
        </a:p>
      </dsp:txBody>
      <dsp:txXfrm>
        <a:off x="5740786" y="2475445"/>
        <a:ext cx="2332767" cy="1399660"/>
      </dsp:txXfrm>
    </dsp:sp>
    <dsp:sp modelId="{6CFF25BE-C671-4CB8-B59A-880185397406}">
      <dsp:nvSpPr>
        <dsp:cNvPr id="0" name=""/>
        <dsp:cNvSpPr/>
      </dsp:nvSpPr>
      <dsp:spPr>
        <a:xfrm>
          <a:off x="8610091" y="2475445"/>
          <a:ext cx="2332767" cy="1399660"/>
        </a:xfrm>
        <a:prstGeom prst="rect">
          <a:avLst/>
        </a:prstGeom>
        <a:solidFill>
          <a:schemeClr val="accent2">
            <a:hueOff val="6443614"/>
            <a:satOff val="-18493"/>
            <a:lumOff val="-29609"/>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8" tIns="119986" rIns="114308" bIns="119986" numCol="1" spcCol="1270" anchor="ctr" anchorCtr="0">
          <a:noAutofit/>
        </a:bodyPr>
        <a:lstStyle/>
        <a:p>
          <a:pPr marL="0" lvl="0" indent="0" algn="ctr" defTabSz="800100">
            <a:lnSpc>
              <a:spcPct val="90000"/>
            </a:lnSpc>
            <a:spcBef>
              <a:spcPct val="0"/>
            </a:spcBef>
            <a:spcAft>
              <a:spcPct val="35000"/>
            </a:spcAft>
            <a:buNone/>
          </a:pPr>
          <a:r>
            <a:rPr lang="en-GB" sz="1800" b="1" kern="1200"/>
            <a:t>Remarks</a:t>
          </a:r>
          <a:r>
            <a:rPr lang="en-GB" sz="1800" kern="1200"/>
            <a:t>: Notes on anomalies, issues, or observations</a:t>
          </a:r>
          <a:endParaRPr lang="en-US" sz="1800" kern="1200"/>
        </a:p>
      </dsp:txBody>
      <dsp:txXfrm>
        <a:off x="8610091" y="2475445"/>
        <a:ext cx="2332767" cy="1399660"/>
      </dsp:txXfrm>
    </dsp:sp>
  </dsp:spTree>
</dsp:drawing>
</file>

<file path=ppt/diagrams/drawing3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F5836D-8CCC-4F40-A72B-2C78A8EFC4B3}">
      <dsp:nvSpPr>
        <dsp:cNvPr id="0" name=""/>
        <dsp:cNvSpPr/>
      </dsp:nvSpPr>
      <dsp:spPr>
        <a:xfrm>
          <a:off x="0" y="706"/>
          <a:ext cx="6949440" cy="165292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2CAE68A-15F2-4B7C-8022-577E16A56444}">
      <dsp:nvSpPr>
        <dsp:cNvPr id="0" name=""/>
        <dsp:cNvSpPr/>
      </dsp:nvSpPr>
      <dsp:spPr>
        <a:xfrm>
          <a:off x="500008" y="372613"/>
          <a:ext cx="909106" cy="90910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0DDA6DC-7DD1-433A-BDE6-AC327CCA55EB}">
      <dsp:nvSpPr>
        <dsp:cNvPr id="0" name=""/>
        <dsp:cNvSpPr/>
      </dsp:nvSpPr>
      <dsp:spPr>
        <a:xfrm>
          <a:off x="1909124" y="706"/>
          <a:ext cx="5040315" cy="16529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4934" tIns="174934" rIns="174934" bIns="174934" numCol="1" spcCol="1270" anchor="ctr" anchorCtr="0">
          <a:noAutofit/>
        </a:bodyPr>
        <a:lstStyle/>
        <a:p>
          <a:pPr marL="0" lvl="0" indent="0" algn="l" defTabSz="1022350">
            <a:lnSpc>
              <a:spcPct val="90000"/>
            </a:lnSpc>
            <a:spcBef>
              <a:spcPct val="0"/>
            </a:spcBef>
            <a:spcAft>
              <a:spcPct val="35000"/>
            </a:spcAft>
            <a:buNone/>
          </a:pPr>
          <a:r>
            <a:rPr lang="en-US" sz="2300" kern="1200"/>
            <a:t>JIRA is a popular tool developed by Atlassian, widely used for bug tracking, issue tracking, and project management.</a:t>
          </a:r>
        </a:p>
      </dsp:txBody>
      <dsp:txXfrm>
        <a:off x="1909124" y="706"/>
        <a:ext cx="5040315" cy="1652921"/>
      </dsp:txXfrm>
    </dsp:sp>
    <dsp:sp modelId="{E94DF483-63AF-495F-AFA9-619C44322FB1}">
      <dsp:nvSpPr>
        <dsp:cNvPr id="0" name=""/>
        <dsp:cNvSpPr/>
      </dsp:nvSpPr>
      <dsp:spPr>
        <a:xfrm>
          <a:off x="0" y="2066858"/>
          <a:ext cx="6949440" cy="165292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384B02F-C7BD-4400-9A21-29A36CD4AA24}">
      <dsp:nvSpPr>
        <dsp:cNvPr id="0" name=""/>
        <dsp:cNvSpPr/>
      </dsp:nvSpPr>
      <dsp:spPr>
        <a:xfrm>
          <a:off x="500008" y="2438765"/>
          <a:ext cx="909106" cy="90910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3B89AEC-B943-443C-9365-92823485821E}">
      <dsp:nvSpPr>
        <dsp:cNvPr id="0" name=""/>
        <dsp:cNvSpPr/>
      </dsp:nvSpPr>
      <dsp:spPr>
        <a:xfrm>
          <a:off x="1909124" y="2066858"/>
          <a:ext cx="5040315" cy="16529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4934" tIns="174934" rIns="174934" bIns="174934" numCol="1" spcCol="1270" anchor="ctr" anchorCtr="0">
          <a:noAutofit/>
        </a:bodyPr>
        <a:lstStyle/>
        <a:p>
          <a:pPr marL="0" lvl="0" indent="0" algn="l" defTabSz="1022350">
            <a:lnSpc>
              <a:spcPct val="90000"/>
            </a:lnSpc>
            <a:spcBef>
              <a:spcPct val="0"/>
            </a:spcBef>
            <a:spcAft>
              <a:spcPct val="35000"/>
            </a:spcAft>
            <a:buNone/>
          </a:pPr>
          <a:r>
            <a:rPr lang="en-US" sz="2300" kern="1200"/>
            <a:t>Plan and manage projects using agile methodologies like Scrum and Kanban.</a:t>
          </a:r>
        </a:p>
      </dsp:txBody>
      <dsp:txXfrm>
        <a:off x="1909124" y="2066858"/>
        <a:ext cx="5040315" cy="1652921"/>
      </dsp:txXfrm>
    </dsp:sp>
    <dsp:sp modelId="{0EE778C2-099D-4411-B3AB-BEDE32B95707}">
      <dsp:nvSpPr>
        <dsp:cNvPr id="0" name=""/>
        <dsp:cNvSpPr/>
      </dsp:nvSpPr>
      <dsp:spPr>
        <a:xfrm>
          <a:off x="0" y="4133010"/>
          <a:ext cx="6949440" cy="165292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687F09F-3C98-4AA4-8502-5B8C3EE1EDD1}">
      <dsp:nvSpPr>
        <dsp:cNvPr id="0" name=""/>
        <dsp:cNvSpPr/>
      </dsp:nvSpPr>
      <dsp:spPr>
        <a:xfrm>
          <a:off x="500008" y="4504917"/>
          <a:ext cx="909106" cy="90910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4EBC817-A286-42BA-BA5E-EDD70EE03694}">
      <dsp:nvSpPr>
        <dsp:cNvPr id="0" name=""/>
        <dsp:cNvSpPr/>
      </dsp:nvSpPr>
      <dsp:spPr>
        <a:xfrm>
          <a:off x="1909124" y="4133010"/>
          <a:ext cx="5040315" cy="16529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4934" tIns="174934" rIns="174934" bIns="174934" numCol="1" spcCol="1270" anchor="ctr" anchorCtr="0">
          <a:noAutofit/>
        </a:bodyPr>
        <a:lstStyle/>
        <a:p>
          <a:pPr marL="0" lvl="0" indent="0" algn="l" defTabSz="1022350">
            <a:lnSpc>
              <a:spcPct val="90000"/>
            </a:lnSpc>
            <a:spcBef>
              <a:spcPct val="0"/>
            </a:spcBef>
            <a:spcAft>
              <a:spcPct val="35000"/>
            </a:spcAft>
            <a:buNone/>
          </a:pPr>
          <a:r>
            <a:rPr lang="en-US" sz="2300" kern="1200"/>
            <a:t>Collaborate effectively by assigning tasks, setting priorities, and monitoring progress.</a:t>
          </a:r>
        </a:p>
      </dsp:txBody>
      <dsp:txXfrm>
        <a:off x="1909124" y="4133010"/>
        <a:ext cx="5040315" cy="165292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A94EA2-60BD-4ADC-BA83-85043C0C510B}">
      <dsp:nvSpPr>
        <dsp:cNvPr id="0" name=""/>
        <dsp:cNvSpPr/>
      </dsp:nvSpPr>
      <dsp:spPr>
        <a:xfrm>
          <a:off x="0" y="78164"/>
          <a:ext cx="6949440" cy="663389"/>
        </a:xfrm>
        <a:prstGeom prst="roundRect">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GB" sz="2700" b="1" kern="1200" dirty="0"/>
            <a:t>Boeing 737 MAX Crashes (2018–2019)</a:t>
          </a:r>
          <a:endParaRPr lang="en-US" sz="2700" kern="1200" dirty="0"/>
        </a:p>
      </dsp:txBody>
      <dsp:txXfrm>
        <a:off x="32384" y="110548"/>
        <a:ext cx="6884672" cy="598621"/>
      </dsp:txXfrm>
    </dsp:sp>
    <dsp:sp modelId="{6182ECE1-6819-459B-8157-76EFD6FEBE8E}">
      <dsp:nvSpPr>
        <dsp:cNvPr id="0" name=""/>
        <dsp:cNvSpPr/>
      </dsp:nvSpPr>
      <dsp:spPr>
        <a:xfrm>
          <a:off x="0" y="741554"/>
          <a:ext cx="6949440" cy="20120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0645" tIns="34290" rIns="192024" bIns="34290" numCol="1" spcCol="1270" anchor="t" anchorCtr="0">
          <a:noAutofit/>
        </a:bodyPr>
        <a:lstStyle/>
        <a:p>
          <a:pPr marL="228600" lvl="1" indent="-228600" algn="l" defTabSz="933450">
            <a:lnSpc>
              <a:spcPct val="90000"/>
            </a:lnSpc>
            <a:spcBef>
              <a:spcPct val="0"/>
            </a:spcBef>
            <a:spcAft>
              <a:spcPct val="20000"/>
            </a:spcAft>
            <a:buChar char="•"/>
          </a:pPr>
          <a:r>
            <a:rPr lang="en-GB" sz="2100" b="1" kern="1200" dirty="0"/>
            <a:t>What happened: </a:t>
          </a:r>
          <a:r>
            <a:rPr lang="en-GB" sz="2100" kern="1200" dirty="0"/>
            <a:t>Two fatal crashes (Lion Air and Ethiopian Airlines) killed 346 people.</a:t>
          </a:r>
          <a:endParaRPr lang="en-US" sz="2100" kern="1200" dirty="0"/>
        </a:p>
        <a:p>
          <a:pPr marL="228600" lvl="1" indent="-228600" algn="l" defTabSz="933450">
            <a:lnSpc>
              <a:spcPct val="90000"/>
            </a:lnSpc>
            <a:spcBef>
              <a:spcPct val="0"/>
            </a:spcBef>
            <a:spcAft>
              <a:spcPct val="20000"/>
            </a:spcAft>
            <a:buChar char="•"/>
          </a:pPr>
          <a:r>
            <a:rPr lang="en-GB" sz="2100" b="1" kern="1200" dirty="0"/>
            <a:t>Cause:</a:t>
          </a:r>
          <a:r>
            <a:rPr lang="en-GB" sz="2100" kern="1200" dirty="0"/>
            <a:t> Faulty software in the MCAS system repeatedly forced the plane’s nose down.</a:t>
          </a:r>
          <a:endParaRPr lang="en-US" sz="2100" kern="1200" dirty="0"/>
        </a:p>
        <a:p>
          <a:pPr marL="228600" lvl="1" indent="-228600" algn="l" defTabSz="933450">
            <a:lnSpc>
              <a:spcPct val="90000"/>
            </a:lnSpc>
            <a:spcBef>
              <a:spcPct val="0"/>
            </a:spcBef>
            <a:spcAft>
              <a:spcPct val="20000"/>
            </a:spcAft>
            <a:buChar char="•"/>
          </a:pPr>
          <a:r>
            <a:rPr lang="en-GB" sz="2100" b="1" kern="1200" dirty="0"/>
            <a:t>Impact:</a:t>
          </a:r>
          <a:r>
            <a:rPr lang="en-GB" sz="2100" kern="1200" dirty="0"/>
            <a:t> Global grounding of the 737 MAX fleet and billions in losses for Boeing</a:t>
          </a:r>
          <a:endParaRPr lang="en-US" sz="2100" kern="1200" dirty="0"/>
        </a:p>
      </dsp:txBody>
      <dsp:txXfrm>
        <a:off x="0" y="741554"/>
        <a:ext cx="6949440" cy="2012039"/>
      </dsp:txXfrm>
    </dsp:sp>
    <dsp:sp modelId="{A469E804-5E63-4F91-8D32-730ACBC6B397}">
      <dsp:nvSpPr>
        <dsp:cNvPr id="0" name=""/>
        <dsp:cNvSpPr/>
      </dsp:nvSpPr>
      <dsp:spPr>
        <a:xfrm>
          <a:off x="0" y="2753594"/>
          <a:ext cx="6949440" cy="663389"/>
        </a:xfrm>
        <a:prstGeom prst="roundRect">
          <a:avLst/>
        </a:prstGeom>
        <a:solidFill>
          <a:schemeClr val="accent5">
            <a:hueOff val="-12152150"/>
            <a:satOff val="-826"/>
            <a:lumOff val="1961"/>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IN" sz="2700" b="1" kern="1200" dirty="0"/>
            <a:t>Ariane 5 Rocket Explosion (1996)</a:t>
          </a:r>
          <a:endParaRPr lang="en-US" sz="2700" kern="1200" dirty="0"/>
        </a:p>
      </dsp:txBody>
      <dsp:txXfrm>
        <a:off x="32384" y="2785978"/>
        <a:ext cx="6884672" cy="598621"/>
      </dsp:txXfrm>
    </dsp:sp>
    <dsp:sp modelId="{5EC32124-4303-4E3A-A1D8-9C613EDCF046}">
      <dsp:nvSpPr>
        <dsp:cNvPr id="0" name=""/>
        <dsp:cNvSpPr/>
      </dsp:nvSpPr>
      <dsp:spPr>
        <a:xfrm>
          <a:off x="0" y="3416984"/>
          <a:ext cx="6949440" cy="22914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0645" tIns="34290" rIns="192024" bIns="34290" numCol="1" spcCol="1270" anchor="t" anchorCtr="0">
          <a:noAutofit/>
        </a:bodyPr>
        <a:lstStyle/>
        <a:p>
          <a:pPr marL="228600" lvl="1" indent="-228600" algn="l" defTabSz="933450">
            <a:lnSpc>
              <a:spcPct val="90000"/>
            </a:lnSpc>
            <a:spcBef>
              <a:spcPct val="0"/>
            </a:spcBef>
            <a:spcAft>
              <a:spcPct val="20000"/>
            </a:spcAft>
            <a:buChar char="•"/>
          </a:pPr>
          <a:r>
            <a:rPr lang="en-GB" sz="2100" b="1" kern="1200" dirty="0"/>
            <a:t>What happened: </a:t>
          </a:r>
          <a:r>
            <a:rPr lang="en-GB" sz="2100" kern="1200" dirty="0"/>
            <a:t>The European Space Agency’s Ariane 5 rocket self-destructed 37 seconds after launch.</a:t>
          </a:r>
          <a:endParaRPr lang="en-US" sz="2100" kern="1200" dirty="0"/>
        </a:p>
        <a:p>
          <a:pPr marL="228600" lvl="1" indent="-228600" algn="l" defTabSz="933450">
            <a:lnSpc>
              <a:spcPct val="90000"/>
            </a:lnSpc>
            <a:spcBef>
              <a:spcPct val="0"/>
            </a:spcBef>
            <a:spcAft>
              <a:spcPct val="20000"/>
            </a:spcAft>
            <a:buChar char="•"/>
          </a:pPr>
          <a:r>
            <a:rPr lang="en-GB" sz="2100" b="1" kern="1200" dirty="0"/>
            <a:t>Cause:</a:t>
          </a:r>
          <a:r>
            <a:rPr lang="en-GB" sz="2100" kern="1200" dirty="0"/>
            <a:t> A software bug caused a 64-bit floating-point number to be converted to a 16-bit integer, leading to an overflow error.</a:t>
          </a:r>
          <a:endParaRPr lang="en-US" sz="2100" kern="1200" dirty="0"/>
        </a:p>
        <a:p>
          <a:pPr marL="228600" lvl="1" indent="-228600" algn="l" defTabSz="933450">
            <a:lnSpc>
              <a:spcPct val="90000"/>
            </a:lnSpc>
            <a:spcBef>
              <a:spcPct val="0"/>
            </a:spcBef>
            <a:spcAft>
              <a:spcPct val="20000"/>
            </a:spcAft>
            <a:buChar char="•"/>
          </a:pPr>
          <a:r>
            <a:rPr lang="en-GB" sz="2100" b="1" kern="1200" dirty="0"/>
            <a:t>Impact:</a:t>
          </a:r>
          <a:r>
            <a:rPr lang="en-GB" sz="2100" kern="1200" dirty="0"/>
            <a:t> Loss of a $370 million rocket and damage to ESA’s reputation</a:t>
          </a:r>
          <a:endParaRPr lang="en-US" sz="2100" kern="1200" dirty="0"/>
        </a:p>
      </dsp:txBody>
      <dsp:txXfrm>
        <a:off x="0" y="3416984"/>
        <a:ext cx="6949440" cy="229148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A94EA2-60BD-4ADC-BA83-85043C0C510B}">
      <dsp:nvSpPr>
        <dsp:cNvPr id="0" name=""/>
        <dsp:cNvSpPr/>
      </dsp:nvSpPr>
      <dsp:spPr>
        <a:xfrm>
          <a:off x="0" y="245834"/>
          <a:ext cx="6949440" cy="663389"/>
        </a:xfrm>
        <a:prstGeom prst="roundRect">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fr-FR" sz="2700" b="1" kern="1200" dirty="0"/>
            <a:t>Mars </a:t>
          </a:r>
          <a:r>
            <a:rPr lang="fr-FR" sz="2700" b="1" kern="1200" dirty="0" err="1"/>
            <a:t>Climate</a:t>
          </a:r>
          <a:r>
            <a:rPr lang="fr-FR" sz="2700" b="1" kern="1200" dirty="0"/>
            <a:t> Orbiter </a:t>
          </a:r>
          <a:r>
            <a:rPr lang="fr-FR" sz="2700" b="1" kern="1200" dirty="0" err="1"/>
            <a:t>Loss</a:t>
          </a:r>
          <a:r>
            <a:rPr lang="fr-FR" sz="2700" b="1" kern="1200" dirty="0"/>
            <a:t> (1999)</a:t>
          </a:r>
          <a:endParaRPr lang="en-US" sz="2700" kern="1200" dirty="0"/>
        </a:p>
      </dsp:txBody>
      <dsp:txXfrm>
        <a:off x="32384" y="278218"/>
        <a:ext cx="6884672" cy="598621"/>
      </dsp:txXfrm>
    </dsp:sp>
    <dsp:sp modelId="{6182ECE1-6819-459B-8157-76EFD6FEBE8E}">
      <dsp:nvSpPr>
        <dsp:cNvPr id="0" name=""/>
        <dsp:cNvSpPr/>
      </dsp:nvSpPr>
      <dsp:spPr>
        <a:xfrm>
          <a:off x="0" y="909224"/>
          <a:ext cx="6949440" cy="16766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0645" tIns="34290" rIns="192024" bIns="34290" numCol="1" spcCol="1270" anchor="t" anchorCtr="0">
          <a:noAutofit/>
        </a:bodyPr>
        <a:lstStyle/>
        <a:p>
          <a:pPr marL="228600" lvl="1" indent="-228600" algn="l" defTabSz="933450">
            <a:lnSpc>
              <a:spcPct val="90000"/>
            </a:lnSpc>
            <a:spcBef>
              <a:spcPct val="0"/>
            </a:spcBef>
            <a:spcAft>
              <a:spcPct val="20000"/>
            </a:spcAft>
            <a:buChar char="•"/>
          </a:pPr>
          <a:r>
            <a:rPr lang="en-GB" sz="2100" b="1" kern="1200"/>
            <a:t>What happened:</a:t>
          </a:r>
          <a:r>
            <a:rPr lang="en-GB" sz="2100" kern="1200"/>
            <a:t> NASA lost a $125 million spacecraft.</a:t>
          </a:r>
          <a:endParaRPr lang="en-US" sz="2100" kern="1200" dirty="0"/>
        </a:p>
        <a:p>
          <a:pPr marL="228600" lvl="1" indent="-228600" algn="l" defTabSz="933450">
            <a:lnSpc>
              <a:spcPct val="90000"/>
            </a:lnSpc>
            <a:spcBef>
              <a:spcPct val="0"/>
            </a:spcBef>
            <a:spcAft>
              <a:spcPct val="20000"/>
            </a:spcAft>
            <a:buChar char="•"/>
          </a:pPr>
          <a:r>
            <a:rPr lang="en-GB" sz="2100" b="1" kern="1200"/>
            <a:t>Cause: </a:t>
          </a:r>
          <a:r>
            <a:rPr lang="en-GB" sz="2100" kern="1200"/>
            <a:t>One team used imperial units, another used metric — a software integration failure.</a:t>
          </a:r>
          <a:endParaRPr lang="en-GB" sz="2100" kern="1200" dirty="0"/>
        </a:p>
        <a:p>
          <a:pPr marL="228600" lvl="1" indent="-228600" algn="l" defTabSz="933450">
            <a:lnSpc>
              <a:spcPct val="90000"/>
            </a:lnSpc>
            <a:spcBef>
              <a:spcPct val="0"/>
            </a:spcBef>
            <a:spcAft>
              <a:spcPct val="20000"/>
            </a:spcAft>
            <a:buChar char="•"/>
          </a:pPr>
          <a:r>
            <a:rPr lang="en-GB" sz="2100" b="1" kern="1200" dirty="0"/>
            <a:t>Impact:</a:t>
          </a:r>
          <a:r>
            <a:rPr lang="en-GB" sz="2100" kern="1200" dirty="0"/>
            <a:t> Complete mission failure due to lack of unit testing and validation.</a:t>
          </a:r>
        </a:p>
      </dsp:txBody>
      <dsp:txXfrm>
        <a:off x="0" y="909224"/>
        <a:ext cx="6949440" cy="1676699"/>
      </dsp:txXfrm>
    </dsp:sp>
    <dsp:sp modelId="{A469E804-5E63-4F91-8D32-730ACBC6B397}">
      <dsp:nvSpPr>
        <dsp:cNvPr id="0" name=""/>
        <dsp:cNvSpPr/>
      </dsp:nvSpPr>
      <dsp:spPr>
        <a:xfrm>
          <a:off x="0" y="2585924"/>
          <a:ext cx="6949440" cy="663389"/>
        </a:xfrm>
        <a:prstGeom prst="roundRect">
          <a:avLst/>
        </a:prstGeom>
        <a:solidFill>
          <a:schemeClr val="accent5">
            <a:hueOff val="-12152150"/>
            <a:satOff val="-826"/>
            <a:lumOff val="1961"/>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GB" sz="2700" b="1" kern="1200" dirty="0"/>
            <a:t>CrowdStrike Global Outage (July 2024)</a:t>
          </a:r>
          <a:endParaRPr lang="en-US" sz="2700" kern="1200" dirty="0"/>
        </a:p>
      </dsp:txBody>
      <dsp:txXfrm>
        <a:off x="32384" y="2618308"/>
        <a:ext cx="6884672" cy="598621"/>
      </dsp:txXfrm>
    </dsp:sp>
    <dsp:sp modelId="{5EC32124-4303-4E3A-A1D8-9C613EDCF046}">
      <dsp:nvSpPr>
        <dsp:cNvPr id="0" name=""/>
        <dsp:cNvSpPr/>
      </dsp:nvSpPr>
      <dsp:spPr>
        <a:xfrm>
          <a:off x="0" y="3249314"/>
          <a:ext cx="6949440" cy="22914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0645" tIns="34290" rIns="192024" bIns="34290" numCol="1" spcCol="1270" anchor="t" anchorCtr="0">
          <a:noAutofit/>
        </a:bodyPr>
        <a:lstStyle/>
        <a:p>
          <a:pPr marL="228600" lvl="1" indent="-228600" algn="l" defTabSz="933450">
            <a:lnSpc>
              <a:spcPct val="90000"/>
            </a:lnSpc>
            <a:spcBef>
              <a:spcPct val="0"/>
            </a:spcBef>
            <a:spcAft>
              <a:spcPct val="20000"/>
            </a:spcAft>
            <a:buChar char="•"/>
          </a:pPr>
          <a:r>
            <a:rPr lang="en-GB" sz="2100" b="1" kern="1200"/>
            <a:t>What happened: </a:t>
          </a:r>
          <a:r>
            <a:rPr lang="en-GB" sz="2100" kern="1200"/>
            <a:t>A faulty update from cybersecurity firm CrowdStrike caused widespread system crashes.</a:t>
          </a:r>
          <a:endParaRPr lang="en-US" sz="2100" kern="1200" dirty="0"/>
        </a:p>
        <a:p>
          <a:pPr marL="228600" lvl="1" indent="-228600" algn="l" defTabSz="933450">
            <a:lnSpc>
              <a:spcPct val="90000"/>
            </a:lnSpc>
            <a:spcBef>
              <a:spcPct val="0"/>
            </a:spcBef>
            <a:spcAft>
              <a:spcPct val="20000"/>
            </a:spcAft>
            <a:buChar char="•"/>
          </a:pPr>
          <a:r>
            <a:rPr lang="en-GB" sz="2100" b="1" kern="1200"/>
            <a:t>Cause:</a:t>
          </a:r>
          <a:r>
            <a:rPr lang="en-GB" sz="2100" kern="1200"/>
            <a:t> A bug in the validation system allowed a flawed update to be released.</a:t>
          </a:r>
          <a:endParaRPr lang="en-GB" sz="2100" kern="1200" dirty="0"/>
        </a:p>
        <a:p>
          <a:pPr marL="228600" lvl="1" indent="-228600" algn="l" defTabSz="933450">
            <a:lnSpc>
              <a:spcPct val="90000"/>
            </a:lnSpc>
            <a:spcBef>
              <a:spcPct val="0"/>
            </a:spcBef>
            <a:spcAft>
              <a:spcPct val="20000"/>
            </a:spcAft>
            <a:buChar char="•"/>
          </a:pPr>
          <a:r>
            <a:rPr lang="en-GB" sz="2100" b="1" kern="1200" dirty="0"/>
            <a:t>Impact:</a:t>
          </a:r>
          <a:r>
            <a:rPr lang="en-GB" sz="2100" kern="1200" dirty="0"/>
            <a:t> Millions of Windows systems worldwide experienced the “Blue Screen of Death,” affecting airlines, banks, hospitals, and media outlets</a:t>
          </a:r>
          <a:endParaRPr lang="en-IN" sz="2100" kern="1200" dirty="0"/>
        </a:p>
      </dsp:txBody>
      <dsp:txXfrm>
        <a:off x="0" y="3249314"/>
        <a:ext cx="6949440" cy="2291489"/>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A94EA2-60BD-4ADC-BA83-85043C0C510B}">
      <dsp:nvSpPr>
        <dsp:cNvPr id="0" name=""/>
        <dsp:cNvSpPr/>
      </dsp:nvSpPr>
      <dsp:spPr>
        <a:xfrm>
          <a:off x="0" y="370798"/>
          <a:ext cx="6949440" cy="638820"/>
        </a:xfrm>
        <a:prstGeom prst="roundRect">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IN" sz="2600" b="1" kern="1200" dirty="0"/>
            <a:t>Toyota Unintended Acceleration (2009–2011)</a:t>
          </a:r>
          <a:endParaRPr lang="en-US" sz="2600" b="1" kern="1200" dirty="0"/>
        </a:p>
      </dsp:txBody>
      <dsp:txXfrm>
        <a:off x="31185" y="401983"/>
        <a:ext cx="6887070" cy="576450"/>
      </dsp:txXfrm>
    </dsp:sp>
    <dsp:sp modelId="{6182ECE1-6819-459B-8157-76EFD6FEBE8E}">
      <dsp:nvSpPr>
        <dsp:cNvPr id="0" name=""/>
        <dsp:cNvSpPr/>
      </dsp:nvSpPr>
      <dsp:spPr>
        <a:xfrm>
          <a:off x="0" y="1009618"/>
          <a:ext cx="6949440" cy="18837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0645" tIns="33020" rIns="184912" bIns="33020" numCol="1" spcCol="1270" anchor="t" anchorCtr="0">
          <a:noAutofit/>
        </a:bodyPr>
        <a:lstStyle/>
        <a:p>
          <a:pPr marL="228600" lvl="1" indent="-228600" algn="l" defTabSz="889000">
            <a:lnSpc>
              <a:spcPct val="90000"/>
            </a:lnSpc>
            <a:spcBef>
              <a:spcPct val="0"/>
            </a:spcBef>
            <a:spcAft>
              <a:spcPct val="20000"/>
            </a:spcAft>
            <a:buChar char="•"/>
          </a:pPr>
          <a:r>
            <a:rPr lang="en-GB" sz="2000" b="1" kern="1200"/>
            <a:t>What happened:</a:t>
          </a:r>
          <a:r>
            <a:rPr lang="en-GB" sz="2000" kern="1200"/>
            <a:t> Vehicles accelerated without driver input, causing crashes.</a:t>
          </a:r>
          <a:endParaRPr lang="en-US" sz="2000" kern="1200" dirty="0"/>
        </a:p>
        <a:p>
          <a:pPr marL="228600" lvl="1" indent="-228600" algn="l" defTabSz="889000">
            <a:lnSpc>
              <a:spcPct val="90000"/>
            </a:lnSpc>
            <a:spcBef>
              <a:spcPct val="0"/>
            </a:spcBef>
            <a:spcAft>
              <a:spcPct val="20000"/>
            </a:spcAft>
            <a:buFont typeface="Arial" panose="020B0604020202020204" pitchFamily="34" charset="0"/>
            <a:buChar char="•"/>
          </a:pPr>
          <a:r>
            <a:rPr lang="en-GB" sz="2000" b="1" kern="1200" dirty="0"/>
            <a:t>Cause:</a:t>
          </a:r>
          <a:r>
            <a:rPr lang="en-GB" sz="2000" kern="1200" dirty="0"/>
            <a:t> Software flaws in the electronic throttle control system.</a:t>
          </a:r>
        </a:p>
        <a:p>
          <a:pPr marL="228600" lvl="1" indent="-228600" algn="l" defTabSz="889000">
            <a:lnSpc>
              <a:spcPct val="90000"/>
            </a:lnSpc>
            <a:spcBef>
              <a:spcPct val="0"/>
            </a:spcBef>
            <a:spcAft>
              <a:spcPct val="20000"/>
            </a:spcAft>
            <a:buFont typeface="Arial" panose="020B0604020202020204" pitchFamily="34" charset="0"/>
            <a:buChar char="•"/>
          </a:pPr>
          <a:r>
            <a:rPr lang="en-GB" sz="2000" b="1" kern="1200" dirty="0"/>
            <a:t>Impact:</a:t>
          </a:r>
          <a:r>
            <a:rPr lang="en-GB" sz="2000" kern="1200" dirty="0"/>
            <a:t> Over 90 deaths reported; Toyota paid $1.2 billion in settlements.</a:t>
          </a:r>
        </a:p>
      </dsp:txBody>
      <dsp:txXfrm>
        <a:off x="0" y="1009618"/>
        <a:ext cx="6949440" cy="1883700"/>
      </dsp:txXfrm>
    </dsp:sp>
    <dsp:sp modelId="{A469E804-5E63-4F91-8D32-730ACBC6B397}">
      <dsp:nvSpPr>
        <dsp:cNvPr id="0" name=""/>
        <dsp:cNvSpPr/>
      </dsp:nvSpPr>
      <dsp:spPr>
        <a:xfrm>
          <a:off x="0" y="2893318"/>
          <a:ext cx="6949440" cy="638820"/>
        </a:xfrm>
        <a:prstGeom prst="roundRect">
          <a:avLst/>
        </a:prstGeom>
        <a:solidFill>
          <a:schemeClr val="accent5">
            <a:hueOff val="-12152150"/>
            <a:satOff val="-826"/>
            <a:lumOff val="1961"/>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IN" sz="2600" b="1" kern="1200" dirty="0"/>
            <a:t>Microsoft Azure Outage (2024)</a:t>
          </a:r>
          <a:endParaRPr lang="en-US" sz="2600" kern="1200" dirty="0"/>
        </a:p>
      </dsp:txBody>
      <dsp:txXfrm>
        <a:off x="31185" y="2924503"/>
        <a:ext cx="6887070" cy="576450"/>
      </dsp:txXfrm>
    </dsp:sp>
    <dsp:sp modelId="{5EC32124-4303-4E3A-A1D8-9C613EDCF046}">
      <dsp:nvSpPr>
        <dsp:cNvPr id="0" name=""/>
        <dsp:cNvSpPr/>
      </dsp:nvSpPr>
      <dsp:spPr>
        <a:xfrm>
          <a:off x="0" y="3532139"/>
          <a:ext cx="6949440" cy="18837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0645" tIns="33020" rIns="184912" bIns="33020" numCol="1" spcCol="1270" anchor="t" anchorCtr="0">
          <a:noAutofit/>
        </a:bodyPr>
        <a:lstStyle/>
        <a:p>
          <a:pPr marL="228600" lvl="1" indent="-228600" algn="l" defTabSz="889000">
            <a:lnSpc>
              <a:spcPct val="90000"/>
            </a:lnSpc>
            <a:spcBef>
              <a:spcPct val="0"/>
            </a:spcBef>
            <a:spcAft>
              <a:spcPct val="20000"/>
            </a:spcAft>
            <a:buChar char="•"/>
          </a:pPr>
          <a:r>
            <a:rPr lang="en-GB" sz="2000" b="1" kern="1200" dirty="0"/>
            <a:t>What happened:</a:t>
          </a:r>
          <a:r>
            <a:rPr lang="en-GB" sz="2000" kern="1200" dirty="0"/>
            <a:t> A misconfigured update caused a major Azure service disruption.</a:t>
          </a:r>
          <a:endParaRPr lang="en-US" sz="2000" kern="1200" dirty="0"/>
        </a:p>
        <a:p>
          <a:pPr marL="228600" lvl="1" indent="-228600" algn="l" defTabSz="889000">
            <a:lnSpc>
              <a:spcPct val="90000"/>
            </a:lnSpc>
            <a:spcBef>
              <a:spcPct val="0"/>
            </a:spcBef>
            <a:spcAft>
              <a:spcPct val="20000"/>
            </a:spcAft>
            <a:buFont typeface="Arial" panose="020B0604020202020204" pitchFamily="34" charset="0"/>
            <a:buChar char="•"/>
          </a:pPr>
          <a:r>
            <a:rPr lang="en-GB" sz="2000" b="1" kern="1200" dirty="0"/>
            <a:t>Cause:</a:t>
          </a:r>
          <a:r>
            <a:rPr lang="en-GB" sz="2000" kern="1200" dirty="0"/>
            <a:t> Lack of rollback testing and poor deployment validation.</a:t>
          </a:r>
        </a:p>
        <a:p>
          <a:pPr marL="228600" lvl="1" indent="-228600" algn="l" defTabSz="889000">
            <a:lnSpc>
              <a:spcPct val="90000"/>
            </a:lnSpc>
            <a:spcBef>
              <a:spcPct val="0"/>
            </a:spcBef>
            <a:spcAft>
              <a:spcPct val="20000"/>
            </a:spcAft>
            <a:buFont typeface="Arial" panose="020B0604020202020204" pitchFamily="34" charset="0"/>
            <a:buChar char="•"/>
          </a:pPr>
          <a:r>
            <a:rPr lang="en-GB" sz="2000" b="1" kern="1200" dirty="0"/>
            <a:t>Impact:</a:t>
          </a:r>
          <a:r>
            <a:rPr lang="en-GB" sz="2000" kern="1200" dirty="0"/>
            <a:t> Downtime for thousands of businesses relying on cloud infrastructure.</a:t>
          </a:r>
        </a:p>
      </dsp:txBody>
      <dsp:txXfrm>
        <a:off x="0" y="3532139"/>
        <a:ext cx="6949440" cy="188370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1796A1D-553E-46B9-98E1-C54CD945C070}">
      <dsp:nvSpPr>
        <dsp:cNvPr id="0" name=""/>
        <dsp:cNvSpPr/>
      </dsp:nvSpPr>
      <dsp:spPr>
        <a:xfrm>
          <a:off x="0" y="64156"/>
          <a:ext cx="10515600" cy="798525"/>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GB" sz="2000" kern="1200"/>
            <a:t>Capability and reliability of s/w product. ​</a:t>
          </a:r>
          <a:endParaRPr lang="en-US" sz="2000" kern="1200"/>
        </a:p>
      </dsp:txBody>
      <dsp:txXfrm>
        <a:off x="38981" y="103137"/>
        <a:ext cx="10437638" cy="720563"/>
      </dsp:txXfrm>
    </dsp:sp>
    <dsp:sp modelId="{DE7BE9F2-0DB2-4278-9058-9AF1E2CDA00B}">
      <dsp:nvSpPr>
        <dsp:cNvPr id="0" name=""/>
        <dsp:cNvSpPr/>
      </dsp:nvSpPr>
      <dsp:spPr>
        <a:xfrm>
          <a:off x="0" y="920281"/>
          <a:ext cx="10515600" cy="798525"/>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GB" sz="2000" kern="1200"/>
            <a:t>States how well the requirement are met</a:t>
          </a:r>
          <a:endParaRPr lang="en-US" sz="2000" kern="1200"/>
        </a:p>
      </dsp:txBody>
      <dsp:txXfrm>
        <a:off x="38981" y="959262"/>
        <a:ext cx="10437638" cy="720563"/>
      </dsp:txXfrm>
    </dsp:sp>
    <dsp:sp modelId="{14A69097-00A1-4D55-A6CD-A813E411C222}">
      <dsp:nvSpPr>
        <dsp:cNvPr id="0" name=""/>
        <dsp:cNvSpPr/>
      </dsp:nvSpPr>
      <dsp:spPr>
        <a:xfrm>
          <a:off x="0" y="1776406"/>
          <a:ext cx="10515600" cy="798525"/>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GB" sz="2000" b="1" kern="1200"/>
            <a:t>Functional Quality: </a:t>
          </a:r>
          <a:r>
            <a:rPr lang="en-GB" sz="2000" kern="1200"/>
            <a:t>Measures how well the software performs its intended functions. Example: Does a banking app correctly process transactions?</a:t>
          </a:r>
          <a:endParaRPr lang="en-US" sz="2000" kern="1200"/>
        </a:p>
      </dsp:txBody>
      <dsp:txXfrm>
        <a:off x="38981" y="1815387"/>
        <a:ext cx="10437638" cy="720563"/>
      </dsp:txXfrm>
    </dsp:sp>
    <dsp:sp modelId="{F0362ED4-1428-47F2-A8F1-105BF030DF5A}">
      <dsp:nvSpPr>
        <dsp:cNvPr id="0" name=""/>
        <dsp:cNvSpPr/>
      </dsp:nvSpPr>
      <dsp:spPr>
        <a:xfrm>
          <a:off x="0" y="2632531"/>
          <a:ext cx="10515600" cy="798525"/>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GB" sz="2000" b="1" kern="1200"/>
            <a:t>Structural (Non-Functional) Quality: </a:t>
          </a:r>
          <a:r>
            <a:rPr lang="en-GB" sz="2000" kern="1200"/>
            <a:t>Focuses on internal characteristics like maintainability, performance, and security. Example: Is the code easy to update? Does it handle high traffic?</a:t>
          </a:r>
          <a:endParaRPr lang="en-US" sz="2000" kern="1200"/>
        </a:p>
      </dsp:txBody>
      <dsp:txXfrm>
        <a:off x="38981" y="2671512"/>
        <a:ext cx="10437638" cy="720563"/>
      </dsp:txXfrm>
    </dsp:sp>
    <dsp:sp modelId="{50268CEF-1034-458F-A612-2E30B36288AC}">
      <dsp:nvSpPr>
        <dsp:cNvPr id="0" name=""/>
        <dsp:cNvSpPr/>
      </dsp:nvSpPr>
      <dsp:spPr>
        <a:xfrm>
          <a:off x="0" y="3488656"/>
          <a:ext cx="10515600" cy="798525"/>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GB" sz="2000" b="1" kern="1200"/>
            <a:t>Process Quality: </a:t>
          </a:r>
          <a:r>
            <a:rPr lang="en-GB" sz="2000" kern="1200"/>
            <a:t>Evaluates the effectiveness of the development process.Example: Was the software delivered on time and within budget?</a:t>
          </a:r>
          <a:endParaRPr lang="en-US" sz="2000" kern="1200"/>
        </a:p>
      </dsp:txBody>
      <dsp:txXfrm>
        <a:off x="38981" y="3527637"/>
        <a:ext cx="10437638" cy="720563"/>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677A3D-E237-4577-9101-A603D3221F40}">
      <dsp:nvSpPr>
        <dsp:cNvPr id="0" name=""/>
        <dsp:cNvSpPr/>
      </dsp:nvSpPr>
      <dsp:spPr>
        <a:xfrm>
          <a:off x="0" y="1832"/>
          <a:ext cx="10945037" cy="92856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27007FB-1ED2-4050-864F-63F62CE2B720}">
      <dsp:nvSpPr>
        <dsp:cNvPr id="0" name=""/>
        <dsp:cNvSpPr/>
      </dsp:nvSpPr>
      <dsp:spPr>
        <a:xfrm>
          <a:off x="280891" y="210759"/>
          <a:ext cx="510711" cy="51071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D8367E3-F2BB-4F57-BA70-AE4C0C22428D}">
      <dsp:nvSpPr>
        <dsp:cNvPr id="0" name=""/>
        <dsp:cNvSpPr/>
      </dsp:nvSpPr>
      <dsp:spPr>
        <a:xfrm>
          <a:off x="1072494" y="1832"/>
          <a:ext cx="9872542" cy="9285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273" tIns="98273" rIns="98273" bIns="98273" numCol="1" spcCol="1270" anchor="ctr" anchorCtr="0">
          <a:noAutofit/>
        </a:bodyPr>
        <a:lstStyle/>
        <a:p>
          <a:pPr marL="0" lvl="0" indent="0" algn="l" defTabSz="977900">
            <a:lnSpc>
              <a:spcPct val="90000"/>
            </a:lnSpc>
            <a:spcBef>
              <a:spcPct val="0"/>
            </a:spcBef>
            <a:spcAft>
              <a:spcPct val="35000"/>
            </a:spcAft>
            <a:buNone/>
          </a:pPr>
          <a:r>
            <a:rPr lang="en-GB" sz="2200" b="1" kern="1200"/>
            <a:t>Error:  </a:t>
          </a:r>
          <a:r>
            <a:rPr lang="en-GB" sz="2200" kern="1200"/>
            <a:t>A mistake made by people while creating the software. This can happen during various phases, such as planning, designing, writing code, or testing.</a:t>
          </a:r>
          <a:endParaRPr lang="en-US" sz="2200" kern="1200"/>
        </a:p>
      </dsp:txBody>
      <dsp:txXfrm>
        <a:off x="1072494" y="1832"/>
        <a:ext cx="9872542" cy="928566"/>
      </dsp:txXfrm>
    </dsp:sp>
    <dsp:sp modelId="{65E47766-9D73-4CAC-B626-F8C06BCFD37C}">
      <dsp:nvSpPr>
        <dsp:cNvPr id="0" name=""/>
        <dsp:cNvSpPr/>
      </dsp:nvSpPr>
      <dsp:spPr>
        <a:xfrm>
          <a:off x="0" y="1162539"/>
          <a:ext cx="10945037" cy="92856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99FE730-05F8-4CF1-B87E-C43F7E6150C6}">
      <dsp:nvSpPr>
        <dsp:cNvPr id="0" name=""/>
        <dsp:cNvSpPr/>
      </dsp:nvSpPr>
      <dsp:spPr>
        <a:xfrm>
          <a:off x="280891" y="1371467"/>
          <a:ext cx="510711" cy="51071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DA8D3DA-BDFD-40D6-AAE8-86195CE750BD}">
      <dsp:nvSpPr>
        <dsp:cNvPr id="0" name=""/>
        <dsp:cNvSpPr/>
      </dsp:nvSpPr>
      <dsp:spPr>
        <a:xfrm>
          <a:off x="1072494" y="1162539"/>
          <a:ext cx="9872542" cy="9285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273" tIns="98273" rIns="98273" bIns="98273" numCol="1" spcCol="1270" anchor="ctr" anchorCtr="0">
          <a:noAutofit/>
        </a:bodyPr>
        <a:lstStyle/>
        <a:p>
          <a:pPr marL="0" lvl="0" indent="0" algn="l" defTabSz="977900">
            <a:lnSpc>
              <a:spcPct val="90000"/>
            </a:lnSpc>
            <a:spcBef>
              <a:spcPct val="0"/>
            </a:spcBef>
            <a:spcAft>
              <a:spcPct val="35000"/>
            </a:spcAft>
            <a:buNone/>
          </a:pPr>
          <a:r>
            <a:rPr lang="en-GB" sz="2200" b="1" kern="1200"/>
            <a:t>Bug: </a:t>
          </a:r>
          <a:r>
            <a:rPr lang="en-GB" sz="2200" kern="1200"/>
            <a:t>A specific type of fault in software that causes it to not work properly. Typically an error will lead to a bug.</a:t>
          </a:r>
          <a:endParaRPr lang="en-US" sz="2200" kern="1200"/>
        </a:p>
      </dsp:txBody>
      <dsp:txXfrm>
        <a:off x="1072494" y="1162539"/>
        <a:ext cx="9872542" cy="928566"/>
      </dsp:txXfrm>
    </dsp:sp>
    <dsp:sp modelId="{351CEE3F-DE3C-44E2-A31F-A5D22619AB01}">
      <dsp:nvSpPr>
        <dsp:cNvPr id="0" name=""/>
        <dsp:cNvSpPr/>
      </dsp:nvSpPr>
      <dsp:spPr>
        <a:xfrm>
          <a:off x="0" y="2323247"/>
          <a:ext cx="10945037" cy="92856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9E52EBF-0A7F-4F4A-96D2-FCE5B9242DEC}">
      <dsp:nvSpPr>
        <dsp:cNvPr id="0" name=""/>
        <dsp:cNvSpPr/>
      </dsp:nvSpPr>
      <dsp:spPr>
        <a:xfrm>
          <a:off x="280891" y="2532175"/>
          <a:ext cx="510711" cy="51071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245ED79-3886-4A6D-90D9-A4B759608C17}">
      <dsp:nvSpPr>
        <dsp:cNvPr id="0" name=""/>
        <dsp:cNvSpPr/>
      </dsp:nvSpPr>
      <dsp:spPr>
        <a:xfrm>
          <a:off x="1072494" y="2323247"/>
          <a:ext cx="9872542" cy="9285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273" tIns="98273" rIns="98273" bIns="98273" numCol="1" spcCol="1270" anchor="ctr" anchorCtr="0">
          <a:noAutofit/>
        </a:bodyPr>
        <a:lstStyle/>
        <a:p>
          <a:pPr marL="0" lvl="0" indent="0" algn="l" defTabSz="977900">
            <a:lnSpc>
              <a:spcPct val="90000"/>
            </a:lnSpc>
            <a:spcBef>
              <a:spcPct val="0"/>
            </a:spcBef>
            <a:spcAft>
              <a:spcPct val="35000"/>
            </a:spcAft>
            <a:buNone/>
          </a:pPr>
          <a:r>
            <a:rPr lang="en-GB" sz="2200" kern="1200"/>
            <a:t>Defect: A general term that includes both errors and bugs. Can be a bug in the code, missing features, things running too slowly, or security vulnerabilities.</a:t>
          </a:r>
          <a:endParaRPr lang="en-US" sz="2200" kern="1200"/>
        </a:p>
      </dsp:txBody>
      <dsp:txXfrm>
        <a:off x="1072494" y="2323247"/>
        <a:ext cx="9872542" cy="928566"/>
      </dsp:txXfrm>
    </dsp:sp>
    <dsp:sp modelId="{19BF9830-4442-40F3-966A-EA98A5CA882D}">
      <dsp:nvSpPr>
        <dsp:cNvPr id="0" name=""/>
        <dsp:cNvSpPr/>
      </dsp:nvSpPr>
      <dsp:spPr>
        <a:xfrm>
          <a:off x="0" y="3483955"/>
          <a:ext cx="10945037" cy="92856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AFC35C2-0F29-425D-8690-FF25FBEEA4EF}">
      <dsp:nvSpPr>
        <dsp:cNvPr id="0" name=""/>
        <dsp:cNvSpPr/>
      </dsp:nvSpPr>
      <dsp:spPr>
        <a:xfrm>
          <a:off x="280891" y="3692883"/>
          <a:ext cx="510711" cy="51071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12C775F-4CA7-4AB6-9FE4-5F50F1E6CB88}">
      <dsp:nvSpPr>
        <dsp:cNvPr id="0" name=""/>
        <dsp:cNvSpPr/>
      </dsp:nvSpPr>
      <dsp:spPr>
        <a:xfrm>
          <a:off x="1072494" y="3483955"/>
          <a:ext cx="9872542" cy="9285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273" tIns="98273" rIns="98273" bIns="98273" numCol="1" spcCol="1270" anchor="ctr" anchorCtr="0">
          <a:noAutofit/>
        </a:bodyPr>
        <a:lstStyle/>
        <a:p>
          <a:pPr marL="0" lvl="0" indent="0" algn="l" defTabSz="977900">
            <a:lnSpc>
              <a:spcPct val="90000"/>
            </a:lnSpc>
            <a:spcBef>
              <a:spcPct val="0"/>
            </a:spcBef>
            <a:spcAft>
              <a:spcPct val="35000"/>
            </a:spcAft>
            <a:buNone/>
          </a:pPr>
          <a:r>
            <a:rPr lang="en-GB" sz="2200" b="1" kern="1200"/>
            <a:t>Failure: </a:t>
          </a:r>
          <a:r>
            <a:rPr lang="en-GB" sz="2200" kern="1200"/>
            <a:t>Inability of a system to perform its expected functions. Can be caused by defects in the software. </a:t>
          </a:r>
          <a:endParaRPr lang="en-US" sz="2200" kern="1200"/>
        </a:p>
      </dsp:txBody>
      <dsp:txXfrm>
        <a:off x="1072494" y="3483955"/>
        <a:ext cx="9872542" cy="928566"/>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A507E1-2589-419E-82EF-46F5F5838DCF}">
      <dsp:nvSpPr>
        <dsp:cNvPr id="0" name=""/>
        <dsp:cNvSpPr/>
      </dsp:nvSpPr>
      <dsp:spPr>
        <a:xfrm>
          <a:off x="569308" y="898551"/>
          <a:ext cx="1446654" cy="1446654"/>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56EE367-B39A-40F7-BA81-1B800B4EDBD8}">
      <dsp:nvSpPr>
        <dsp:cNvPr id="0" name=""/>
        <dsp:cNvSpPr/>
      </dsp:nvSpPr>
      <dsp:spPr>
        <a:xfrm>
          <a:off x="877611" y="1206854"/>
          <a:ext cx="830047" cy="83004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E0B29DE-8944-4759-9483-0BBD303E2B84}">
      <dsp:nvSpPr>
        <dsp:cNvPr id="0" name=""/>
        <dsp:cNvSpPr/>
      </dsp:nvSpPr>
      <dsp:spPr>
        <a:xfrm>
          <a:off x="106853" y="2795802"/>
          <a:ext cx="2371564"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cap="all"/>
          </a:pPr>
          <a:r>
            <a:rPr lang="en-GB" sz="1700" kern="1200"/>
            <a:t>Simple and easy to understand</a:t>
          </a:r>
          <a:endParaRPr lang="en-US" sz="1700" kern="1200"/>
        </a:p>
      </dsp:txBody>
      <dsp:txXfrm>
        <a:off x="106853" y="2795802"/>
        <a:ext cx="2371564" cy="720000"/>
      </dsp:txXfrm>
    </dsp:sp>
    <dsp:sp modelId="{E031A804-A250-477C-A2D7-7DAEB2C74E14}">
      <dsp:nvSpPr>
        <dsp:cNvPr id="0" name=""/>
        <dsp:cNvSpPr/>
      </dsp:nvSpPr>
      <dsp:spPr>
        <a:xfrm>
          <a:off x="3355896" y="898551"/>
          <a:ext cx="1446654" cy="1446654"/>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3FD844D-8B53-4C48-8354-826D03B10B6F}">
      <dsp:nvSpPr>
        <dsp:cNvPr id="0" name=""/>
        <dsp:cNvSpPr/>
      </dsp:nvSpPr>
      <dsp:spPr>
        <a:xfrm>
          <a:off x="3664200" y="1206854"/>
          <a:ext cx="830047" cy="83004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DEA2278-1665-4774-AB00-AD58E112D7E6}">
      <dsp:nvSpPr>
        <dsp:cNvPr id="0" name=""/>
        <dsp:cNvSpPr/>
      </dsp:nvSpPr>
      <dsp:spPr>
        <a:xfrm>
          <a:off x="2893441" y="2795802"/>
          <a:ext cx="2371564"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cap="all"/>
          </a:pPr>
          <a:r>
            <a:rPr lang="en-GB" sz="1700" kern="1200"/>
            <a:t>Well-suited for small or well-defined projects</a:t>
          </a:r>
          <a:endParaRPr lang="en-US" sz="1700" kern="1200"/>
        </a:p>
      </dsp:txBody>
      <dsp:txXfrm>
        <a:off x="2893441" y="2795802"/>
        <a:ext cx="2371564" cy="720000"/>
      </dsp:txXfrm>
    </dsp:sp>
    <dsp:sp modelId="{D1C9575E-CAF9-4992-A77A-B1EFB4CD0EB7}">
      <dsp:nvSpPr>
        <dsp:cNvPr id="0" name=""/>
        <dsp:cNvSpPr/>
      </dsp:nvSpPr>
      <dsp:spPr>
        <a:xfrm>
          <a:off x="6142485" y="898551"/>
          <a:ext cx="1446654" cy="1446654"/>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2D537F9-F48C-4C14-A14F-4B8757ED09B9}">
      <dsp:nvSpPr>
        <dsp:cNvPr id="0" name=""/>
        <dsp:cNvSpPr/>
      </dsp:nvSpPr>
      <dsp:spPr>
        <a:xfrm>
          <a:off x="6450788" y="1206854"/>
          <a:ext cx="830047" cy="83004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90A81BF-239A-45DF-988E-2C747F908A90}">
      <dsp:nvSpPr>
        <dsp:cNvPr id="0" name=""/>
        <dsp:cNvSpPr/>
      </dsp:nvSpPr>
      <dsp:spPr>
        <a:xfrm>
          <a:off x="5680030" y="2795802"/>
          <a:ext cx="2371564"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cap="all"/>
          </a:pPr>
          <a:r>
            <a:rPr lang="en-GB" sz="1700" kern="1200"/>
            <a:t>Easy to manage due to its structured nature</a:t>
          </a:r>
          <a:endParaRPr lang="en-US" sz="1700" kern="1200"/>
        </a:p>
      </dsp:txBody>
      <dsp:txXfrm>
        <a:off x="5680030" y="2795802"/>
        <a:ext cx="2371564" cy="720000"/>
      </dsp:txXfrm>
    </dsp:sp>
    <dsp:sp modelId="{849E5308-6ACC-4C2C-B965-78330510FFD2}">
      <dsp:nvSpPr>
        <dsp:cNvPr id="0" name=""/>
        <dsp:cNvSpPr/>
      </dsp:nvSpPr>
      <dsp:spPr>
        <a:xfrm>
          <a:off x="8929074" y="898551"/>
          <a:ext cx="1446654" cy="1446654"/>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F5C7A41-CAA2-4B28-B2C1-47AA0F8C8214}">
      <dsp:nvSpPr>
        <dsp:cNvPr id="0" name=""/>
        <dsp:cNvSpPr/>
      </dsp:nvSpPr>
      <dsp:spPr>
        <a:xfrm>
          <a:off x="9237377" y="1206854"/>
          <a:ext cx="830047" cy="83004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EFBA3C4-64E1-4C88-B770-05F55B4D5286}">
      <dsp:nvSpPr>
        <dsp:cNvPr id="0" name=""/>
        <dsp:cNvSpPr/>
      </dsp:nvSpPr>
      <dsp:spPr>
        <a:xfrm>
          <a:off x="8466619" y="2795802"/>
          <a:ext cx="2371564"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cap="all"/>
          </a:pPr>
          <a:r>
            <a:rPr lang="en-GB" sz="1700" kern="1200"/>
            <a:t>Early detection of design flaws</a:t>
          </a:r>
          <a:endParaRPr lang="en-US" sz="1700" kern="1200"/>
        </a:p>
      </dsp:txBody>
      <dsp:txXfrm>
        <a:off x="8466619" y="2795802"/>
        <a:ext cx="2371564" cy="72000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5.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16.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17.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18.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9.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0.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2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3.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7.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8.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9.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30.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3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3.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34.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6.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37.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38.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9.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9.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31DFA8-37D8-5B18-E232-697F90447CF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D475AE64-776A-1CED-2B64-F4921B25A3B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698A01B9-AF37-4A47-9BB9-D5FBF3C0ED37}"/>
              </a:ext>
            </a:extLst>
          </p:cNvPr>
          <p:cNvSpPr>
            <a:spLocks noGrp="1"/>
          </p:cNvSpPr>
          <p:nvPr>
            <p:ph type="dt" sz="half" idx="10"/>
          </p:nvPr>
        </p:nvSpPr>
        <p:spPr/>
        <p:txBody>
          <a:bodyPr/>
          <a:lstStyle/>
          <a:p>
            <a:fld id="{CF50FF5E-572F-4A15-8C73-496DC81A2218}" type="datetimeFigureOut">
              <a:rPr lang="en-IN" smtClean="0"/>
              <a:t>26-11-2025</a:t>
            </a:fld>
            <a:endParaRPr lang="en-IN" dirty="0"/>
          </a:p>
        </p:txBody>
      </p:sp>
      <p:sp>
        <p:nvSpPr>
          <p:cNvPr id="5" name="Footer Placeholder 4">
            <a:extLst>
              <a:ext uri="{FF2B5EF4-FFF2-40B4-BE49-F238E27FC236}">
                <a16:creationId xmlns:a16="http://schemas.microsoft.com/office/drawing/2014/main" id="{DEE9D54F-193E-ED38-7D15-986B2CB2D4A0}"/>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82E20C74-EC68-C9EB-03F9-B4ED80283539}"/>
              </a:ext>
            </a:extLst>
          </p:cNvPr>
          <p:cNvSpPr>
            <a:spLocks noGrp="1"/>
          </p:cNvSpPr>
          <p:nvPr>
            <p:ph type="sldNum" sz="quarter" idx="12"/>
          </p:nvPr>
        </p:nvSpPr>
        <p:spPr/>
        <p:txBody>
          <a:bodyPr/>
          <a:lstStyle/>
          <a:p>
            <a:fld id="{7087B1CC-2DEB-4AA6-A9F2-D4B4525AA769}" type="slidenum">
              <a:rPr lang="en-IN" smtClean="0"/>
              <a:t>‹#›</a:t>
            </a:fld>
            <a:endParaRPr lang="en-IN" dirty="0"/>
          </a:p>
        </p:txBody>
      </p:sp>
    </p:spTree>
    <p:extLst>
      <p:ext uri="{BB962C8B-B14F-4D97-AF65-F5344CB8AC3E}">
        <p14:creationId xmlns:p14="http://schemas.microsoft.com/office/powerpoint/2010/main" val="29237593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DF21E1-8B04-A716-B1C6-75393C042AAE}"/>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E46799AD-84C4-9B58-7915-92DD8ACA3B3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35583B9-0C34-C63F-8046-EA47139EF505}"/>
              </a:ext>
            </a:extLst>
          </p:cNvPr>
          <p:cNvSpPr>
            <a:spLocks noGrp="1"/>
          </p:cNvSpPr>
          <p:nvPr>
            <p:ph type="dt" sz="half" idx="10"/>
          </p:nvPr>
        </p:nvSpPr>
        <p:spPr/>
        <p:txBody>
          <a:bodyPr/>
          <a:lstStyle/>
          <a:p>
            <a:fld id="{CF50FF5E-572F-4A15-8C73-496DC81A2218}" type="datetimeFigureOut">
              <a:rPr lang="en-IN" smtClean="0"/>
              <a:t>26-11-2025</a:t>
            </a:fld>
            <a:endParaRPr lang="en-IN" dirty="0"/>
          </a:p>
        </p:txBody>
      </p:sp>
      <p:sp>
        <p:nvSpPr>
          <p:cNvPr id="5" name="Footer Placeholder 4">
            <a:extLst>
              <a:ext uri="{FF2B5EF4-FFF2-40B4-BE49-F238E27FC236}">
                <a16:creationId xmlns:a16="http://schemas.microsoft.com/office/drawing/2014/main" id="{FF8E98EF-155A-35CC-FC83-A5B49D96FD8F}"/>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4140518A-B6E2-95EE-2BAA-CEE1DBB39893}"/>
              </a:ext>
            </a:extLst>
          </p:cNvPr>
          <p:cNvSpPr>
            <a:spLocks noGrp="1"/>
          </p:cNvSpPr>
          <p:nvPr>
            <p:ph type="sldNum" sz="quarter" idx="12"/>
          </p:nvPr>
        </p:nvSpPr>
        <p:spPr/>
        <p:txBody>
          <a:bodyPr/>
          <a:lstStyle/>
          <a:p>
            <a:fld id="{7087B1CC-2DEB-4AA6-A9F2-D4B4525AA769}" type="slidenum">
              <a:rPr lang="en-IN" smtClean="0"/>
              <a:t>‹#›</a:t>
            </a:fld>
            <a:endParaRPr lang="en-IN" dirty="0"/>
          </a:p>
        </p:txBody>
      </p:sp>
    </p:spTree>
    <p:extLst>
      <p:ext uri="{BB962C8B-B14F-4D97-AF65-F5344CB8AC3E}">
        <p14:creationId xmlns:p14="http://schemas.microsoft.com/office/powerpoint/2010/main" val="37229110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5D98BC8-28CE-522F-1563-4DDE4CD94A4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C216F639-9910-76C7-85E4-AA7A7C6BEDF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70B5496-451A-B4FE-8785-1C72713212C3}"/>
              </a:ext>
            </a:extLst>
          </p:cNvPr>
          <p:cNvSpPr>
            <a:spLocks noGrp="1"/>
          </p:cNvSpPr>
          <p:nvPr>
            <p:ph type="dt" sz="half" idx="10"/>
          </p:nvPr>
        </p:nvSpPr>
        <p:spPr/>
        <p:txBody>
          <a:bodyPr/>
          <a:lstStyle/>
          <a:p>
            <a:fld id="{CF50FF5E-572F-4A15-8C73-496DC81A2218}" type="datetimeFigureOut">
              <a:rPr lang="en-IN" smtClean="0"/>
              <a:t>26-11-2025</a:t>
            </a:fld>
            <a:endParaRPr lang="en-IN" dirty="0"/>
          </a:p>
        </p:txBody>
      </p:sp>
      <p:sp>
        <p:nvSpPr>
          <p:cNvPr id="5" name="Footer Placeholder 4">
            <a:extLst>
              <a:ext uri="{FF2B5EF4-FFF2-40B4-BE49-F238E27FC236}">
                <a16:creationId xmlns:a16="http://schemas.microsoft.com/office/drawing/2014/main" id="{5C63294D-3BD1-A512-B256-2AC7E1CC7DD8}"/>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CEBC0CF5-0CE1-D489-0BD1-CEF28B943AC7}"/>
              </a:ext>
            </a:extLst>
          </p:cNvPr>
          <p:cNvSpPr>
            <a:spLocks noGrp="1"/>
          </p:cNvSpPr>
          <p:nvPr>
            <p:ph type="sldNum" sz="quarter" idx="12"/>
          </p:nvPr>
        </p:nvSpPr>
        <p:spPr/>
        <p:txBody>
          <a:bodyPr/>
          <a:lstStyle/>
          <a:p>
            <a:fld id="{7087B1CC-2DEB-4AA6-A9F2-D4B4525AA769}" type="slidenum">
              <a:rPr lang="en-IN" smtClean="0"/>
              <a:t>‹#›</a:t>
            </a:fld>
            <a:endParaRPr lang="en-IN" dirty="0"/>
          </a:p>
        </p:txBody>
      </p:sp>
    </p:spTree>
    <p:extLst>
      <p:ext uri="{BB962C8B-B14F-4D97-AF65-F5344CB8AC3E}">
        <p14:creationId xmlns:p14="http://schemas.microsoft.com/office/powerpoint/2010/main" val="25793531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C5E836-7403-FAB8-369A-C25DD7C973B5}"/>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1D018D60-CB2E-1C1A-E19F-A431039B843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91E6295-340C-B7FF-AA4E-FBBFF0F80782}"/>
              </a:ext>
            </a:extLst>
          </p:cNvPr>
          <p:cNvSpPr>
            <a:spLocks noGrp="1"/>
          </p:cNvSpPr>
          <p:nvPr>
            <p:ph type="dt" sz="half" idx="10"/>
          </p:nvPr>
        </p:nvSpPr>
        <p:spPr/>
        <p:txBody>
          <a:bodyPr/>
          <a:lstStyle/>
          <a:p>
            <a:fld id="{CF50FF5E-572F-4A15-8C73-496DC81A2218}" type="datetimeFigureOut">
              <a:rPr lang="en-IN" smtClean="0"/>
              <a:t>26-11-2025</a:t>
            </a:fld>
            <a:endParaRPr lang="en-IN" dirty="0"/>
          </a:p>
        </p:txBody>
      </p:sp>
      <p:sp>
        <p:nvSpPr>
          <p:cNvPr id="5" name="Footer Placeholder 4">
            <a:extLst>
              <a:ext uri="{FF2B5EF4-FFF2-40B4-BE49-F238E27FC236}">
                <a16:creationId xmlns:a16="http://schemas.microsoft.com/office/drawing/2014/main" id="{EFEA2B6D-A398-5A95-26B3-374E86289C82}"/>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8FB50E12-98DB-3A4E-6CBD-4431E5E18846}"/>
              </a:ext>
            </a:extLst>
          </p:cNvPr>
          <p:cNvSpPr>
            <a:spLocks noGrp="1"/>
          </p:cNvSpPr>
          <p:nvPr>
            <p:ph type="sldNum" sz="quarter" idx="12"/>
          </p:nvPr>
        </p:nvSpPr>
        <p:spPr/>
        <p:txBody>
          <a:bodyPr/>
          <a:lstStyle/>
          <a:p>
            <a:fld id="{7087B1CC-2DEB-4AA6-A9F2-D4B4525AA769}" type="slidenum">
              <a:rPr lang="en-IN" smtClean="0"/>
              <a:t>‹#›</a:t>
            </a:fld>
            <a:endParaRPr lang="en-IN" dirty="0"/>
          </a:p>
        </p:txBody>
      </p:sp>
    </p:spTree>
    <p:extLst>
      <p:ext uri="{BB962C8B-B14F-4D97-AF65-F5344CB8AC3E}">
        <p14:creationId xmlns:p14="http://schemas.microsoft.com/office/powerpoint/2010/main" val="19484082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2CE9F0-F0B2-F5D6-10C8-96868C5515F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F8F2ADB9-55AC-F04F-3A23-49BDFD1EC154}"/>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8D7800B-1696-69B7-2BD5-6E0F97F8D307}"/>
              </a:ext>
            </a:extLst>
          </p:cNvPr>
          <p:cNvSpPr>
            <a:spLocks noGrp="1"/>
          </p:cNvSpPr>
          <p:nvPr>
            <p:ph type="dt" sz="half" idx="10"/>
          </p:nvPr>
        </p:nvSpPr>
        <p:spPr/>
        <p:txBody>
          <a:bodyPr/>
          <a:lstStyle/>
          <a:p>
            <a:fld id="{CF50FF5E-572F-4A15-8C73-496DC81A2218}" type="datetimeFigureOut">
              <a:rPr lang="en-IN" smtClean="0"/>
              <a:t>26-11-2025</a:t>
            </a:fld>
            <a:endParaRPr lang="en-IN" dirty="0"/>
          </a:p>
        </p:txBody>
      </p:sp>
      <p:sp>
        <p:nvSpPr>
          <p:cNvPr id="5" name="Footer Placeholder 4">
            <a:extLst>
              <a:ext uri="{FF2B5EF4-FFF2-40B4-BE49-F238E27FC236}">
                <a16:creationId xmlns:a16="http://schemas.microsoft.com/office/drawing/2014/main" id="{84D473CB-BDC1-99DB-C965-C00D305DFCF4}"/>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9EC788AC-D6AB-7D3B-9E07-F7FA90326DF5}"/>
              </a:ext>
            </a:extLst>
          </p:cNvPr>
          <p:cNvSpPr>
            <a:spLocks noGrp="1"/>
          </p:cNvSpPr>
          <p:nvPr>
            <p:ph type="sldNum" sz="quarter" idx="12"/>
          </p:nvPr>
        </p:nvSpPr>
        <p:spPr/>
        <p:txBody>
          <a:bodyPr/>
          <a:lstStyle/>
          <a:p>
            <a:fld id="{7087B1CC-2DEB-4AA6-A9F2-D4B4525AA769}" type="slidenum">
              <a:rPr lang="en-IN" smtClean="0"/>
              <a:t>‹#›</a:t>
            </a:fld>
            <a:endParaRPr lang="en-IN" dirty="0"/>
          </a:p>
        </p:txBody>
      </p:sp>
    </p:spTree>
    <p:extLst>
      <p:ext uri="{BB962C8B-B14F-4D97-AF65-F5344CB8AC3E}">
        <p14:creationId xmlns:p14="http://schemas.microsoft.com/office/powerpoint/2010/main" val="399357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81E6F-A6E9-3E91-B406-F13548CB55AD}"/>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367BAAD2-2B27-31F0-7394-5142B5A6412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85B771F-D21A-19E9-BABF-AF285700C16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08972DEB-7DAC-1B3F-D978-B1F4AFFE16E0}"/>
              </a:ext>
            </a:extLst>
          </p:cNvPr>
          <p:cNvSpPr>
            <a:spLocks noGrp="1"/>
          </p:cNvSpPr>
          <p:nvPr>
            <p:ph type="dt" sz="half" idx="10"/>
          </p:nvPr>
        </p:nvSpPr>
        <p:spPr/>
        <p:txBody>
          <a:bodyPr/>
          <a:lstStyle/>
          <a:p>
            <a:fld id="{CF50FF5E-572F-4A15-8C73-496DC81A2218}" type="datetimeFigureOut">
              <a:rPr lang="en-IN" smtClean="0"/>
              <a:t>26-11-2025</a:t>
            </a:fld>
            <a:endParaRPr lang="en-IN" dirty="0"/>
          </a:p>
        </p:txBody>
      </p:sp>
      <p:sp>
        <p:nvSpPr>
          <p:cNvPr id="6" name="Footer Placeholder 5">
            <a:extLst>
              <a:ext uri="{FF2B5EF4-FFF2-40B4-BE49-F238E27FC236}">
                <a16:creationId xmlns:a16="http://schemas.microsoft.com/office/drawing/2014/main" id="{C063BD8E-073E-9599-0B7F-6458F4CD7E5A}"/>
              </a:ext>
            </a:extLst>
          </p:cNvPr>
          <p:cNvSpPr>
            <a:spLocks noGrp="1"/>
          </p:cNvSpPr>
          <p:nvPr>
            <p:ph type="ftr" sz="quarter" idx="11"/>
          </p:nvPr>
        </p:nvSpPr>
        <p:spPr/>
        <p:txBody>
          <a:bodyPr/>
          <a:lstStyle/>
          <a:p>
            <a:endParaRPr lang="en-IN" dirty="0"/>
          </a:p>
        </p:txBody>
      </p:sp>
      <p:sp>
        <p:nvSpPr>
          <p:cNvPr id="7" name="Slide Number Placeholder 6">
            <a:extLst>
              <a:ext uri="{FF2B5EF4-FFF2-40B4-BE49-F238E27FC236}">
                <a16:creationId xmlns:a16="http://schemas.microsoft.com/office/drawing/2014/main" id="{E6DA93E5-22BC-1505-1E95-B2435270632C}"/>
              </a:ext>
            </a:extLst>
          </p:cNvPr>
          <p:cNvSpPr>
            <a:spLocks noGrp="1"/>
          </p:cNvSpPr>
          <p:nvPr>
            <p:ph type="sldNum" sz="quarter" idx="12"/>
          </p:nvPr>
        </p:nvSpPr>
        <p:spPr/>
        <p:txBody>
          <a:bodyPr/>
          <a:lstStyle/>
          <a:p>
            <a:fld id="{7087B1CC-2DEB-4AA6-A9F2-D4B4525AA769}" type="slidenum">
              <a:rPr lang="en-IN" smtClean="0"/>
              <a:t>‹#›</a:t>
            </a:fld>
            <a:endParaRPr lang="en-IN" dirty="0"/>
          </a:p>
        </p:txBody>
      </p:sp>
    </p:spTree>
    <p:extLst>
      <p:ext uri="{BB962C8B-B14F-4D97-AF65-F5344CB8AC3E}">
        <p14:creationId xmlns:p14="http://schemas.microsoft.com/office/powerpoint/2010/main" val="24016246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F0C118-51A5-EFDC-AD06-8F041AF426FC}"/>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10F70EE0-FE87-9DEE-1169-74209B12CE4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F10B0B0-77DC-92D3-A2AA-D2A6370A1C5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293F6071-03B6-90E9-D476-4CE8745E4B2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E996EFC-3BDF-E0D7-62DF-2A3B9BEA873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DB5BB654-3595-5ACA-255B-3445E7111F71}"/>
              </a:ext>
            </a:extLst>
          </p:cNvPr>
          <p:cNvSpPr>
            <a:spLocks noGrp="1"/>
          </p:cNvSpPr>
          <p:nvPr>
            <p:ph type="dt" sz="half" idx="10"/>
          </p:nvPr>
        </p:nvSpPr>
        <p:spPr/>
        <p:txBody>
          <a:bodyPr/>
          <a:lstStyle/>
          <a:p>
            <a:fld id="{CF50FF5E-572F-4A15-8C73-496DC81A2218}" type="datetimeFigureOut">
              <a:rPr lang="en-IN" smtClean="0"/>
              <a:t>26-11-2025</a:t>
            </a:fld>
            <a:endParaRPr lang="en-IN" dirty="0"/>
          </a:p>
        </p:txBody>
      </p:sp>
      <p:sp>
        <p:nvSpPr>
          <p:cNvPr id="8" name="Footer Placeholder 7">
            <a:extLst>
              <a:ext uri="{FF2B5EF4-FFF2-40B4-BE49-F238E27FC236}">
                <a16:creationId xmlns:a16="http://schemas.microsoft.com/office/drawing/2014/main" id="{75B86A04-321D-1346-4BEE-8638757DB895}"/>
              </a:ext>
            </a:extLst>
          </p:cNvPr>
          <p:cNvSpPr>
            <a:spLocks noGrp="1"/>
          </p:cNvSpPr>
          <p:nvPr>
            <p:ph type="ftr" sz="quarter" idx="11"/>
          </p:nvPr>
        </p:nvSpPr>
        <p:spPr/>
        <p:txBody>
          <a:bodyPr/>
          <a:lstStyle/>
          <a:p>
            <a:endParaRPr lang="en-IN" dirty="0"/>
          </a:p>
        </p:txBody>
      </p:sp>
      <p:sp>
        <p:nvSpPr>
          <p:cNvPr id="9" name="Slide Number Placeholder 8">
            <a:extLst>
              <a:ext uri="{FF2B5EF4-FFF2-40B4-BE49-F238E27FC236}">
                <a16:creationId xmlns:a16="http://schemas.microsoft.com/office/drawing/2014/main" id="{9AF72825-674F-4FF9-B603-B65DD9A0B32C}"/>
              </a:ext>
            </a:extLst>
          </p:cNvPr>
          <p:cNvSpPr>
            <a:spLocks noGrp="1"/>
          </p:cNvSpPr>
          <p:nvPr>
            <p:ph type="sldNum" sz="quarter" idx="12"/>
          </p:nvPr>
        </p:nvSpPr>
        <p:spPr/>
        <p:txBody>
          <a:bodyPr/>
          <a:lstStyle/>
          <a:p>
            <a:fld id="{7087B1CC-2DEB-4AA6-A9F2-D4B4525AA769}" type="slidenum">
              <a:rPr lang="en-IN" smtClean="0"/>
              <a:t>‹#›</a:t>
            </a:fld>
            <a:endParaRPr lang="en-IN" dirty="0"/>
          </a:p>
        </p:txBody>
      </p:sp>
    </p:spTree>
    <p:extLst>
      <p:ext uri="{BB962C8B-B14F-4D97-AF65-F5344CB8AC3E}">
        <p14:creationId xmlns:p14="http://schemas.microsoft.com/office/powerpoint/2010/main" val="8135331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DB990E-85DA-4007-BA7A-46D0C934E528}"/>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C592D2A1-FA7E-F5D6-0DE9-16085D0F8B2B}"/>
              </a:ext>
            </a:extLst>
          </p:cNvPr>
          <p:cNvSpPr>
            <a:spLocks noGrp="1"/>
          </p:cNvSpPr>
          <p:nvPr>
            <p:ph type="dt" sz="half" idx="10"/>
          </p:nvPr>
        </p:nvSpPr>
        <p:spPr/>
        <p:txBody>
          <a:bodyPr/>
          <a:lstStyle/>
          <a:p>
            <a:fld id="{CF50FF5E-572F-4A15-8C73-496DC81A2218}" type="datetimeFigureOut">
              <a:rPr lang="en-IN" smtClean="0"/>
              <a:t>26-11-2025</a:t>
            </a:fld>
            <a:endParaRPr lang="en-IN" dirty="0"/>
          </a:p>
        </p:txBody>
      </p:sp>
      <p:sp>
        <p:nvSpPr>
          <p:cNvPr id="4" name="Footer Placeholder 3">
            <a:extLst>
              <a:ext uri="{FF2B5EF4-FFF2-40B4-BE49-F238E27FC236}">
                <a16:creationId xmlns:a16="http://schemas.microsoft.com/office/drawing/2014/main" id="{A7F9BB29-8386-CE84-0C76-850B82C05E1E}"/>
              </a:ext>
            </a:extLst>
          </p:cNvPr>
          <p:cNvSpPr>
            <a:spLocks noGrp="1"/>
          </p:cNvSpPr>
          <p:nvPr>
            <p:ph type="ftr" sz="quarter" idx="11"/>
          </p:nvPr>
        </p:nvSpPr>
        <p:spPr/>
        <p:txBody>
          <a:bodyPr/>
          <a:lstStyle/>
          <a:p>
            <a:endParaRPr lang="en-IN" dirty="0"/>
          </a:p>
        </p:txBody>
      </p:sp>
      <p:sp>
        <p:nvSpPr>
          <p:cNvPr id="5" name="Slide Number Placeholder 4">
            <a:extLst>
              <a:ext uri="{FF2B5EF4-FFF2-40B4-BE49-F238E27FC236}">
                <a16:creationId xmlns:a16="http://schemas.microsoft.com/office/drawing/2014/main" id="{BA3BA6DD-9278-6DB1-FB3D-2C8167C3840C}"/>
              </a:ext>
            </a:extLst>
          </p:cNvPr>
          <p:cNvSpPr>
            <a:spLocks noGrp="1"/>
          </p:cNvSpPr>
          <p:nvPr>
            <p:ph type="sldNum" sz="quarter" idx="12"/>
          </p:nvPr>
        </p:nvSpPr>
        <p:spPr/>
        <p:txBody>
          <a:bodyPr/>
          <a:lstStyle/>
          <a:p>
            <a:fld id="{7087B1CC-2DEB-4AA6-A9F2-D4B4525AA769}" type="slidenum">
              <a:rPr lang="en-IN" smtClean="0"/>
              <a:t>‹#›</a:t>
            </a:fld>
            <a:endParaRPr lang="en-IN" dirty="0"/>
          </a:p>
        </p:txBody>
      </p:sp>
    </p:spTree>
    <p:extLst>
      <p:ext uri="{BB962C8B-B14F-4D97-AF65-F5344CB8AC3E}">
        <p14:creationId xmlns:p14="http://schemas.microsoft.com/office/powerpoint/2010/main" val="6377700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75F2AB7-4111-A681-C306-F7A094BA6A70}"/>
              </a:ext>
            </a:extLst>
          </p:cNvPr>
          <p:cNvSpPr>
            <a:spLocks noGrp="1"/>
          </p:cNvSpPr>
          <p:nvPr>
            <p:ph type="dt" sz="half" idx="10"/>
          </p:nvPr>
        </p:nvSpPr>
        <p:spPr/>
        <p:txBody>
          <a:bodyPr/>
          <a:lstStyle/>
          <a:p>
            <a:fld id="{CF50FF5E-572F-4A15-8C73-496DC81A2218}" type="datetimeFigureOut">
              <a:rPr lang="en-IN" smtClean="0"/>
              <a:t>26-11-2025</a:t>
            </a:fld>
            <a:endParaRPr lang="en-IN" dirty="0"/>
          </a:p>
        </p:txBody>
      </p:sp>
      <p:sp>
        <p:nvSpPr>
          <p:cNvPr id="3" name="Footer Placeholder 2">
            <a:extLst>
              <a:ext uri="{FF2B5EF4-FFF2-40B4-BE49-F238E27FC236}">
                <a16:creationId xmlns:a16="http://schemas.microsoft.com/office/drawing/2014/main" id="{8725DD49-00B0-D255-BBC6-BD08F80F9B32}"/>
              </a:ext>
            </a:extLst>
          </p:cNvPr>
          <p:cNvSpPr>
            <a:spLocks noGrp="1"/>
          </p:cNvSpPr>
          <p:nvPr>
            <p:ph type="ftr" sz="quarter" idx="11"/>
          </p:nvPr>
        </p:nvSpPr>
        <p:spPr/>
        <p:txBody>
          <a:bodyPr/>
          <a:lstStyle/>
          <a:p>
            <a:endParaRPr lang="en-IN" dirty="0"/>
          </a:p>
        </p:txBody>
      </p:sp>
      <p:sp>
        <p:nvSpPr>
          <p:cNvPr id="4" name="Slide Number Placeholder 3">
            <a:extLst>
              <a:ext uri="{FF2B5EF4-FFF2-40B4-BE49-F238E27FC236}">
                <a16:creationId xmlns:a16="http://schemas.microsoft.com/office/drawing/2014/main" id="{50E918F4-1ECF-406D-C08D-DDCBDC7272FE}"/>
              </a:ext>
            </a:extLst>
          </p:cNvPr>
          <p:cNvSpPr>
            <a:spLocks noGrp="1"/>
          </p:cNvSpPr>
          <p:nvPr>
            <p:ph type="sldNum" sz="quarter" idx="12"/>
          </p:nvPr>
        </p:nvSpPr>
        <p:spPr/>
        <p:txBody>
          <a:bodyPr/>
          <a:lstStyle/>
          <a:p>
            <a:fld id="{7087B1CC-2DEB-4AA6-A9F2-D4B4525AA769}" type="slidenum">
              <a:rPr lang="en-IN" smtClean="0"/>
              <a:t>‹#›</a:t>
            </a:fld>
            <a:endParaRPr lang="en-IN" dirty="0"/>
          </a:p>
        </p:txBody>
      </p:sp>
    </p:spTree>
    <p:extLst>
      <p:ext uri="{BB962C8B-B14F-4D97-AF65-F5344CB8AC3E}">
        <p14:creationId xmlns:p14="http://schemas.microsoft.com/office/powerpoint/2010/main" val="42824109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0E5392-9C2D-2FD8-0241-44C02783FDD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6A2C3369-CB5F-1339-64B1-AA020F5026E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DD9C3285-375D-F141-5B18-70C1BF19317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DD7F653-D541-72DC-09E1-0A113D1F1D96}"/>
              </a:ext>
            </a:extLst>
          </p:cNvPr>
          <p:cNvSpPr>
            <a:spLocks noGrp="1"/>
          </p:cNvSpPr>
          <p:nvPr>
            <p:ph type="dt" sz="half" idx="10"/>
          </p:nvPr>
        </p:nvSpPr>
        <p:spPr/>
        <p:txBody>
          <a:bodyPr/>
          <a:lstStyle/>
          <a:p>
            <a:fld id="{CF50FF5E-572F-4A15-8C73-496DC81A2218}" type="datetimeFigureOut">
              <a:rPr lang="en-IN" smtClean="0"/>
              <a:t>26-11-2025</a:t>
            </a:fld>
            <a:endParaRPr lang="en-IN" dirty="0"/>
          </a:p>
        </p:txBody>
      </p:sp>
      <p:sp>
        <p:nvSpPr>
          <p:cNvPr id="6" name="Footer Placeholder 5">
            <a:extLst>
              <a:ext uri="{FF2B5EF4-FFF2-40B4-BE49-F238E27FC236}">
                <a16:creationId xmlns:a16="http://schemas.microsoft.com/office/drawing/2014/main" id="{04127F3D-0B60-C3A8-620C-000D55D51419}"/>
              </a:ext>
            </a:extLst>
          </p:cNvPr>
          <p:cNvSpPr>
            <a:spLocks noGrp="1"/>
          </p:cNvSpPr>
          <p:nvPr>
            <p:ph type="ftr" sz="quarter" idx="11"/>
          </p:nvPr>
        </p:nvSpPr>
        <p:spPr/>
        <p:txBody>
          <a:bodyPr/>
          <a:lstStyle/>
          <a:p>
            <a:endParaRPr lang="en-IN" dirty="0"/>
          </a:p>
        </p:txBody>
      </p:sp>
      <p:sp>
        <p:nvSpPr>
          <p:cNvPr id="7" name="Slide Number Placeholder 6">
            <a:extLst>
              <a:ext uri="{FF2B5EF4-FFF2-40B4-BE49-F238E27FC236}">
                <a16:creationId xmlns:a16="http://schemas.microsoft.com/office/drawing/2014/main" id="{BBE2E87A-457F-6B91-B337-A3D640333164}"/>
              </a:ext>
            </a:extLst>
          </p:cNvPr>
          <p:cNvSpPr>
            <a:spLocks noGrp="1"/>
          </p:cNvSpPr>
          <p:nvPr>
            <p:ph type="sldNum" sz="quarter" idx="12"/>
          </p:nvPr>
        </p:nvSpPr>
        <p:spPr/>
        <p:txBody>
          <a:bodyPr/>
          <a:lstStyle/>
          <a:p>
            <a:fld id="{7087B1CC-2DEB-4AA6-A9F2-D4B4525AA769}" type="slidenum">
              <a:rPr lang="en-IN" smtClean="0"/>
              <a:t>‹#›</a:t>
            </a:fld>
            <a:endParaRPr lang="en-IN" dirty="0"/>
          </a:p>
        </p:txBody>
      </p:sp>
    </p:spTree>
    <p:extLst>
      <p:ext uri="{BB962C8B-B14F-4D97-AF65-F5344CB8AC3E}">
        <p14:creationId xmlns:p14="http://schemas.microsoft.com/office/powerpoint/2010/main" val="26952732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54EE1E-F6F0-606B-3749-60BFF09587D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BBE8AD11-BD02-DC82-281F-227B8F09A54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dirty="0"/>
          </a:p>
        </p:txBody>
      </p:sp>
      <p:sp>
        <p:nvSpPr>
          <p:cNvPr id="4" name="Text Placeholder 3">
            <a:extLst>
              <a:ext uri="{FF2B5EF4-FFF2-40B4-BE49-F238E27FC236}">
                <a16:creationId xmlns:a16="http://schemas.microsoft.com/office/drawing/2014/main" id="{C4045AB9-B7CA-2E92-AFC9-A18600ABC1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6A85B45-A13E-4CD4-0B54-CC7E67385258}"/>
              </a:ext>
            </a:extLst>
          </p:cNvPr>
          <p:cNvSpPr>
            <a:spLocks noGrp="1"/>
          </p:cNvSpPr>
          <p:nvPr>
            <p:ph type="dt" sz="half" idx="10"/>
          </p:nvPr>
        </p:nvSpPr>
        <p:spPr/>
        <p:txBody>
          <a:bodyPr/>
          <a:lstStyle/>
          <a:p>
            <a:fld id="{CF50FF5E-572F-4A15-8C73-496DC81A2218}" type="datetimeFigureOut">
              <a:rPr lang="en-IN" smtClean="0"/>
              <a:t>26-11-2025</a:t>
            </a:fld>
            <a:endParaRPr lang="en-IN" dirty="0"/>
          </a:p>
        </p:txBody>
      </p:sp>
      <p:sp>
        <p:nvSpPr>
          <p:cNvPr id="6" name="Footer Placeholder 5">
            <a:extLst>
              <a:ext uri="{FF2B5EF4-FFF2-40B4-BE49-F238E27FC236}">
                <a16:creationId xmlns:a16="http://schemas.microsoft.com/office/drawing/2014/main" id="{32076B57-41CB-1E5C-67F7-2B94D6BA3B1C}"/>
              </a:ext>
            </a:extLst>
          </p:cNvPr>
          <p:cNvSpPr>
            <a:spLocks noGrp="1"/>
          </p:cNvSpPr>
          <p:nvPr>
            <p:ph type="ftr" sz="quarter" idx="11"/>
          </p:nvPr>
        </p:nvSpPr>
        <p:spPr/>
        <p:txBody>
          <a:bodyPr/>
          <a:lstStyle/>
          <a:p>
            <a:endParaRPr lang="en-IN" dirty="0"/>
          </a:p>
        </p:txBody>
      </p:sp>
      <p:sp>
        <p:nvSpPr>
          <p:cNvPr id="7" name="Slide Number Placeholder 6">
            <a:extLst>
              <a:ext uri="{FF2B5EF4-FFF2-40B4-BE49-F238E27FC236}">
                <a16:creationId xmlns:a16="http://schemas.microsoft.com/office/drawing/2014/main" id="{CFAB0930-1548-588A-B2BB-62FD57B62891}"/>
              </a:ext>
            </a:extLst>
          </p:cNvPr>
          <p:cNvSpPr>
            <a:spLocks noGrp="1"/>
          </p:cNvSpPr>
          <p:nvPr>
            <p:ph type="sldNum" sz="quarter" idx="12"/>
          </p:nvPr>
        </p:nvSpPr>
        <p:spPr/>
        <p:txBody>
          <a:bodyPr/>
          <a:lstStyle/>
          <a:p>
            <a:fld id="{7087B1CC-2DEB-4AA6-A9F2-D4B4525AA769}" type="slidenum">
              <a:rPr lang="en-IN" smtClean="0"/>
              <a:t>‹#›</a:t>
            </a:fld>
            <a:endParaRPr lang="en-IN" dirty="0"/>
          </a:p>
        </p:txBody>
      </p:sp>
    </p:spTree>
    <p:extLst>
      <p:ext uri="{BB962C8B-B14F-4D97-AF65-F5344CB8AC3E}">
        <p14:creationId xmlns:p14="http://schemas.microsoft.com/office/powerpoint/2010/main" val="12553606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E669F84-C6D7-692A-4E68-20E40799FAB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774279BF-F8D4-F67A-3C9C-E619B24286F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504884E-A3B6-96F7-D7A8-10AE00E77AD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CF50FF5E-572F-4A15-8C73-496DC81A2218}" type="datetimeFigureOut">
              <a:rPr lang="en-IN" smtClean="0"/>
              <a:t>26-11-2025</a:t>
            </a:fld>
            <a:endParaRPr lang="en-IN" dirty="0"/>
          </a:p>
        </p:txBody>
      </p:sp>
      <p:sp>
        <p:nvSpPr>
          <p:cNvPr id="5" name="Footer Placeholder 4">
            <a:extLst>
              <a:ext uri="{FF2B5EF4-FFF2-40B4-BE49-F238E27FC236}">
                <a16:creationId xmlns:a16="http://schemas.microsoft.com/office/drawing/2014/main" id="{4B0685AB-F5D9-6310-3568-2855C78BFD4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IN" dirty="0"/>
          </a:p>
        </p:txBody>
      </p:sp>
      <p:sp>
        <p:nvSpPr>
          <p:cNvPr id="6" name="Slide Number Placeholder 5">
            <a:extLst>
              <a:ext uri="{FF2B5EF4-FFF2-40B4-BE49-F238E27FC236}">
                <a16:creationId xmlns:a16="http://schemas.microsoft.com/office/drawing/2014/main" id="{FC1921EA-EC62-A1B0-9E63-FD1E7409744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7087B1CC-2DEB-4AA6-A9F2-D4B4525AA769}" type="slidenum">
              <a:rPr lang="en-IN" smtClean="0"/>
              <a:t>‹#›</a:t>
            </a:fld>
            <a:endParaRPr lang="en-IN" dirty="0"/>
          </a:p>
        </p:txBody>
      </p:sp>
    </p:spTree>
    <p:extLst>
      <p:ext uri="{BB962C8B-B14F-4D97-AF65-F5344CB8AC3E}">
        <p14:creationId xmlns:p14="http://schemas.microsoft.com/office/powerpoint/2010/main" val="5957642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1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2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2.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2.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14.xml"/><Relationship Id="rId2" Type="http://schemas.openxmlformats.org/officeDocument/2006/relationships/diagramData" Target="../diagrams/data14.xml"/><Relationship Id="rId1" Type="http://schemas.openxmlformats.org/officeDocument/2006/relationships/slideLayout" Target="../slideLayouts/slideLayout2.xml"/><Relationship Id="rId6" Type="http://schemas.microsoft.com/office/2007/relationships/diagramDrawing" Target="../diagrams/drawing14.xml"/><Relationship Id="rId5" Type="http://schemas.openxmlformats.org/officeDocument/2006/relationships/diagramColors" Target="../diagrams/colors14.xml"/><Relationship Id="rId4" Type="http://schemas.openxmlformats.org/officeDocument/2006/relationships/diagramQuickStyle" Target="../diagrams/quickStyle14.xml"/></Relationships>
</file>

<file path=ppt/slides/_rels/slide29.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15.xml"/><Relationship Id="rId2" Type="http://schemas.openxmlformats.org/officeDocument/2006/relationships/diagramData" Target="../diagrams/data15.xml"/><Relationship Id="rId1" Type="http://schemas.openxmlformats.org/officeDocument/2006/relationships/slideLayout" Target="../slideLayouts/slideLayout2.xml"/><Relationship Id="rId6" Type="http://schemas.microsoft.com/office/2007/relationships/diagramDrawing" Target="../diagrams/drawing15.xml"/><Relationship Id="rId5" Type="http://schemas.openxmlformats.org/officeDocument/2006/relationships/diagramColors" Target="../diagrams/colors15.xml"/><Relationship Id="rId4" Type="http://schemas.openxmlformats.org/officeDocument/2006/relationships/diagramQuickStyle" Target="../diagrams/quickStyle15.xml"/></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16.xml"/><Relationship Id="rId2" Type="http://schemas.openxmlformats.org/officeDocument/2006/relationships/diagramData" Target="../diagrams/data16.xml"/><Relationship Id="rId1" Type="http://schemas.openxmlformats.org/officeDocument/2006/relationships/slideLayout" Target="../slideLayouts/slideLayout2.xml"/><Relationship Id="rId6" Type="http://schemas.microsoft.com/office/2007/relationships/diagramDrawing" Target="../diagrams/drawing16.xml"/><Relationship Id="rId5" Type="http://schemas.openxmlformats.org/officeDocument/2006/relationships/diagramColors" Target="../diagrams/colors16.xml"/><Relationship Id="rId4" Type="http://schemas.openxmlformats.org/officeDocument/2006/relationships/diagramQuickStyle" Target="../diagrams/quickStyle16.xml"/></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17.xml"/><Relationship Id="rId2" Type="http://schemas.openxmlformats.org/officeDocument/2006/relationships/diagramData" Target="../diagrams/data17.xml"/><Relationship Id="rId1" Type="http://schemas.openxmlformats.org/officeDocument/2006/relationships/slideLayout" Target="../slideLayouts/slideLayout2.xml"/><Relationship Id="rId6" Type="http://schemas.microsoft.com/office/2007/relationships/diagramDrawing" Target="../diagrams/drawing17.xml"/><Relationship Id="rId5" Type="http://schemas.openxmlformats.org/officeDocument/2006/relationships/diagramColors" Target="../diagrams/colors17.xml"/><Relationship Id="rId4" Type="http://schemas.openxmlformats.org/officeDocument/2006/relationships/diagramQuickStyle" Target="../diagrams/quickStyle17.xml"/></Relationships>
</file>

<file path=ppt/slides/_rels/slide33.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81.svg"/><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diagramLayout" Target="../diagrams/layout18.xml"/><Relationship Id="rId2" Type="http://schemas.openxmlformats.org/officeDocument/2006/relationships/diagramData" Target="../diagrams/data18.xml"/><Relationship Id="rId1" Type="http://schemas.openxmlformats.org/officeDocument/2006/relationships/slideLayout" Target="../slideLayouts/slideLayout2.xml"/><Relationship Id="rId6" Type="http://schemas.microsoft.com/office/2007/relationships/diagramDrawing" Target="../diagrams/drawing18.xml"/><Relationship Id="rId5" Type="http://schemas.openxmlformats.org/officeDocument/2006/relationships/diagramColors" Target="../diagrams/colors18.xml"/><Relationship Id="rId4" Type="http://schemas.openxmlformats.org/officeDocument/2006/relationships/diagramQuickStyle" Target="../diagrams/quickStyle18.xml"/></Relationships>
</file>

<file path=ppt/slides/_rels/slide36.xml.rels><?xml version="1.0" encoding="UTF-8" standalone="yes"?>
<Relationships xmlns="http://schemas.openxmlformats.org/package/2006/relationships"><Relationship Id="rId3" Type="http://schemas.openxmlformats.org/officeDocument/2006/relationships/diagramLayout" Target="../diagrams/layout19.xml"/><Relationship Id="rId2" Type="http://schemas.openxmlformats.org/officeDocument/2006/relationships/diagramData" Target="../diagrams/data19.xml"/><Relationship Id="rId1" Type="http://schemas.openxmlformats.org/officeDocument/2006/relationships/slideLayout" Target="../slideLayouts/slideLayout2.xml"/><Relationship Id="rId6" Type="http://schemas.microsoft.com/office/2007/relationships/diagramDrawing" Target="../diagrams/drawing19.xml"/><Relationship Id="rId5" Type="http://schemas.openxmlformats.org/officeDocument/2006/relationships/diagramColors" Target="../diagrams/colors19.xml"/><Relationship Id="rId4" Type="http://schemas.openxmlformats.org/officeDocument/2006/relationships/diagramQuickStyle" Target="../diagrams/quickStyle19.xml"/></Relationships>
</file>

<file path=ppt/slides/_rels/slide37.xml.rels><?xml version="1.0" encoding="UTF-8" standalone="yes"?>
<Relationships xmlns="http://schemas.openxmlformats.org/package/2006/relationships"><Relationship Id="rId3" Type="http://schemas.openxmlformats.org/officeDocument/2006/relationships/diagramLayout" Target="../diagrams/layout20.xml"/><Relationship Id="rId2" Type="http://schemas.openxmlformats.org/officeDocument/2006/relationships/diagramData" Target="../diagrams/data20.xml"/><Relationship Id="rId1" Type="http://schemas.openxmlformats.org/officeDocument/2006/relationships/slideLayout" Target="../slideLayouts/slideLayout2.xml"/><Relationship Id="rId6" Type="http://schemas.microsoft.com/office/2007/relationships/diagramDrawing" Target="../diagrams/drawing20.xml"/><Relationship Id="rId5" Type="http://schemas.openxmlformats.org/officeDocument/2006/relationships/diagramColors" Target="../diagrams/colors20.xml"/><Relationship Id="rId4" Type="http://schemas.openxmlformats.org/officeDocument/2006/relationships/diagramQuickStyle" Target="../diagrams/quickStyle20.xml"/></Relationships>
</file>

<file path=ppt/slides/_rels/slide38.xml.rels><?xml version="1.0" encoding="UTF-8" standalone="yes"?>
<Relationships xmlns="http://schemas.openxmlformats.org/package/2006/relationships"><Relationship Id="rId3" Type="http://schemas.openxmlformats.org/officeDocument/2006/relationships/diagramLayout" Target="../diagrams/layout21.xml"/><Relationship Id="rId2" Type="http://schemas.openxmlformats.org/officeDocument/2006/relationships/diagramData" Target="../diagrams/data21.xml"/><Relationship Id="rId1" Type="http://schemas.openxmlformats.org/officeDocument/2006/relationships/slideLayout" Target="../slideLayouts/slideLayout2.xml"/><Relationship Id="rId6" Type="http://schemas.microsoft.com/office/2007/relationships/diagramDrawing" Target="../diagrams/drawing21.xml"/><Relationship Id="rId5" Type="http://schemas.openxmlformats.org/officeDocument/2006/relationships/diagramColors" Target="../diagrams/colors21.xml"/><Relationship Id="rId4" Type="http://schemas.openxmlformats.org/officeDocument/2006/relationships/diagramQuickStyle" Target="../diagrams/quickStyle21.xml"/></Relationships>
</file>

<file path=ppt/slides/_rels/slide39.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40.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diagramLayout" Target="../diagrams/layout22.xml"/><Relationship Id="rId2" Type="http://schemas.openxmlformats.org/officeDocument/2006/relationships/diagramData" Target="../diagrams/data22.xml"/><Relationship Id="rId1" Type="http://schemas.openxmlformats.org/officeDocument/2006/relationships/slideLayout" Target="../slideLayouts/slideLayout2.xml"/><Relationship Id="rId6" Type="http://schemas.microsoft.com/office/2007/relationships/diagramDrawing" Target="../diagrams/drawing22.xml"/><Relationship Id="rId5" Type="http://schemas.openxmlformats.org/officeDocument/2006/relationships/diagramColors" Target="../diagrams/colors22.xml"/><Relationship Id="rId4" Type="http://schemas.openxmlformats.org/officeDocument/2006/relationships/diagramQuickStyle" Target="../diagrams/quickStyle22.xml"/></Relationships>
</file>

<file path=ppt/slides/_rels/slide43.xml.rels><?xml version="1.0" encoding="UTF-8" standalone="yes"?>
<Relationships xmlns="http://schemas.openxmlformats.org/package/2006/relationships"><Relationship Id="rId3" Type="http://schemas.openxmlformats.org/officeDocument/2006/relationships/image" Target="../media/image112.svg"/><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15.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diagramLayout" Target="../diagrams/layout23.xml"/><Relationship Id="rId2" Type="http://schemas.openxmlformats.org/officeDocument/2006/relationships/diagramData" Target="../diagrams/data23.xml"/><Relationship Id="rId1" Type="http://schemas.openxmlformats.org/officeDocument/2006/relationships/slideLayout" Target="../slideLayouts/slideLayout2.xml"/><Relationship Id="rId6" Type="http://schemas.microsoft.com/office/2007/relationships/diagramDrawing" Target="../diagrams/drawing23.xml"/><Relationship Id="rId5" Type="http://schemas.openxmlformats.org/officeDocument/2006/relationships/diagramColors" Target="../diagrams/colors23.xml"/><Relationship Id="rId4" Type="http://schemas.openxmlformats.org/officeDocument/2006/relationships/diagramQuickStyle" Target="../diagrams/quickStyle2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50.xml.rels><?xml version="1.0" encoding="UTF-8" standalone="yes"?>
<Relationships xmlns="http://schemas.openxmlformats.org/package/2006/relationships"><Relationship Id="rId3" Type="http://schemas.openxmlformats.org/officeDocument/2006/relationships/diagramLayout" Target="../diagrams/layout24.xml"/><Relationship Id="rId2" Type="http://schemas.openxmlformats.org/officeDocument/2006/relationships/diagramData" Target="../diagrams/data24.xml"/><Relationship Id="rId1" Type="http://schemas.openxmlformats.org/officeDocument/2006/relationships/slideLayout" Target="../slideLayouts/slideLayout2.xml"/><Relationship Id="rId6" Type="http://schemas.microsoft.com/office/2007/relationships/diagramDrawing" Target="../diagrams/drawing24.xml"/><Relationship Id="rId5" Type="http://schemas.openxmlformats.org/officeDocument/2006/relationships/diagramColors" Target="../diagrams/colors24.xml"/><Relationship Id="rId4" Type="http://schemas.openxmlformats.org/officeDocument/2006/relationships/diagramQuickStyle" Target="../diagrams/quickStyle24.xml"/></Relationships>
</file>

<file path=ppt/slides/_rels/slide51.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diagramLayout" Target="../diagrams/layout25.xml"/><Relationship Id="rId2" Type="http://schemas.openxmlformats.org/officeDocument/2006/relationships/diagramData" Target="../diagrams/data25.xml"/><Relationship Id="rId1" Type="http://schemas.openxmlformats.org/officeDocument/2006/relationships/slideLayout" Target="../slideLayouts/slideLayout2.xml"/><Relationship Id="rId6" Type="http://schemas.microsoft.com/office/2007/relationships/diagramDrawing" Target="../diagrams/drawing25.xml"/><Relationship Id="rId5" Type="http://schemas.openxmlformats.org/officeDocument/2006/relationships/diagramColors" Target="../diagrams/colors25.xml"/><Relationship Id="rId4" Type="http://schemas.openxmlformats.org/officeDocument/2006/relationships/diagramQuickStyle" Target="../diagrams/quickStyle25.xml"/></Relationships>
</file>

<file path=ppt/slides/_rels/slide54.xml.rels><?xml version="1.0" encoding="UTF-8" standalone="yes"?>
<Relationships xmlns="http://schemas.openxmlformats.org/package/2006/relationships"><Relationship Id="rId3" Type="http://schemas.openxmlformats.org/officeDocument/2006/relationships/diagramLayout" Target="../diagrams/layout26.xml"/><Relationship Id="rId2" Type="http://schemas.openxmlformats.org/officeDocument/2006/relationships/diagramData" Target="../diagrams/data26.xml"/><Relationship Id="rId1" Type="http://schemas.openxmlformats.org/officeDocument/2006/relationships/slideLayout" Target="../slideLayouts/slideLayout2.xml"/><Relationship Id="rId6" Type="http://schemas.microsoft.com/office/2007/relationships/diagramDrawing" Target="../diagrams/drawing26.xml"/><Relationship Id="rId5" Type="http://schemas.openxmlformats.org/officeDocument/2006/relationships/diagramColors" Target="../diagrams/colors26.xml"/><Relationship Id="rId4" Type="http://schemas.openxmlformats.org/officeDocument/2006/relationships/diagramQuickStyle" Target="../diagrams/quickStyle26.xml"/></Relationships>
</file>

<file path=ppt/slides/_rels/slide55.xml.rels><?xml version="1.0" encoding="UTF-8" standalone="yes"?>
<Relationships xmlns="http://schemas.openxmlformats.org/package/2006/relationships"><Relationship Id="rId3" Type="http://schemas.openxmlformats.org/officeDocument/2006/relationships/diagramLayout" Target="../diagrams/layout27.xml"/><Relationship Id="rId2" Type="http://schemas.openxmlformats.org/officeDocument/2006/relationships/diagramData" Target="../diagrams/data27.xml"/><Relationship Id="rId1" Type="http://schemas.openxmlformats.org/officeDocument/2006/relationships/slideLayout" Target="../slideLayouts/slideLayout2.xml"/><Relationship Id="rId6" Type="http://schemas.microsoft.com/office/2007/relationships/diagramDrawing" Target="../diagrams/drawing27.xml"/><Relationship Id="rId5" Type="http://schemas.openxmlformats.org/officeDocument/2006/relationships/diagramColors" Target="../diagrams/colors27.xml"/><Relationship Id="rId4" Type="http://schemas.openxmlformats.org/officeDocument/2006/relationships/diagramQuickStyle" Target="../diagrams/quickStyle27.xml"/></Relationships>
</file>

<file path=ppt/slides/_rels/slide56.xml.rels><?xml version="1.0" encoding="UTF-8" standalone="yes"?>
<Relationships xmlns="http://schemas.openxmlformats.org/package/2006/relationships"><Relationship Id="rId3" Type="http://schemas.openxmlformats.org/officeDocument/2006/relationships/diagramLayout" Target="../diagrams/layout28.xml"/><Relationship Id="rId2" Type="http://schemas.openxmlformats.org/officeDocument/2006/relationships/diagramData" Target="../diagrams/data28.xml"/><Relationship Id="rId1" Type="http://schemas.openxmlformats.org/officeDocument/2006/relationships/slideLayout" Target="../slideLayouts/slideLayout2.xml"/><Relationship Id="rId6" Type="http://schemas.microsoft.com/office/2007/relationships/diagramDrawing" Target="../diagrams/drawing28.xml"/><Relationship Id="rId5" Type="http://schemas.openxmlformats.org/officeDocument/2006/relationships/diagramColors" Target="../diagrams/colors28.xml"/><Relationship Id="rId4" Type="http://schemas.openxmlformats.org/officeDocument/2006/relationships/diagramQuickStyle" Target="../diagrams/quickStyle28.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60.xml.rels><?xml version="1.0" encoding="UTF-8" standalone="yes"?>
<Relationships xmlns="http://schemas.openxmlformats.org/package/2006/relationships"><Relationship Id="rId3" Type="http://schemas.openxmlformats.org/officeDocument/2006/relationships/diagramData" Target="../diagrams/data29.xml"/><Relationship Id="rId7" Type="http://schemas.microsoft.com/office/2007/relationships/diagramDrawing" Target="../diagrams/drawing29.xml"/><Relationship Id="rId2" Type="http://schemas.openxmlformats.org/officeDocument/2006/relationships/image" Target="../media/image132.png"/><Relationship Id="rId1" Type="http://schemas.openxmlformats.org/officeDocument/2006/relationships/slideLayout" Target="../slideLayouts/slideLayout2.xml"/><Relationship Id="rId6" Type="http://schemas.openxmlformats.org/officeDocument/2006/relationships/diagramColors" Target="../diagrams/colors29.xml"/><Relationship Id="rId5" Type="http://schemas.openxmlformats.org/officeDocument/2006/relationships/diagramQuickStyle" Target="../diagrams/quickStyle29.xml"/><Relationship Id="rId4" Type="http://schemas.openxmlformats.org/officeDocument/2006/relationships/diagramLayout" Target="../diagrams/layout29.xml"/></Relationships>
</file>

<file path=ppt/slides/_rels/slide61.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diagramData" Target="../diagrams/data30.xml"/><Relationship Id="rId7" Type="http://schemas.microsoft.com/office/2007/relationships/diagramDrawing" Target="../diagrams/drawing30.xml"/><Relationship Id="rId2" Type="http://schemas.openxmlformats.org/officeDocument/2006/relationships/image" Target="../media/image134.png"/><Relationship Id="rId1" Type="http://schemas.openxmlformats.org/officeDocument/2006/relationships/slideLayout" Target="../slideLayouts/slideLayout2.xml"/><Relationship Id="rId6" Type="http://schemas.openxmlformats.org/officeDocument/2006/relationships/diagramColors" Target="../diagrams/colors30.xml"/><Relationship Id="rId5" Type="http://schemas.openxmlformats.org/officeDocument/2006/relationships/diagramQuickStyle" Target="../diagrams/quickStyle30.xml"/><Relationship Id="rId4" Type="http://schemas.openxmlformats.org/officeDocument/2006/relationships/diagramLayout" Target="../diagrams/layout30.xml"/></Relationships>
</file>

<file path=ppt/slides/_rels/slide63.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141.jpe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diagramLayout" Target="../diagrams/layout31.xml"/><Relationship Id="rId2" Type="http://schemas.openxmlformats.org/officeDocument/2006/relationships/diagramData" Target="../diagrams/data31.xml"/><Relationship Id="rId1" Type="http://schemas.openxmlformats.org/officeDocument/2006/relationships/slideLayout" Target="../slideLayouts/slideLayout2.xml"/><Relationship Id="rId6" Type="http://schemas.microsoft.com/office/2007/relationships/diagramDrawing" Target="../diagrams/drawing31.xml"/><Relationship Id="rId5" Type="http://schemas.openxmlformats.org/officeDocument/2006/relationships/diagramColors" Target="../diagrams/colors31.xml"/><Relationship Id="rId4" Type="http://schemas.openxmlformats.org/officeDocument/2006/relationships/diagramQuickStyle" Target="../diagrams/quickStyle31.xml"/></Relationships>
</file>

<file path=ppt/slides/_rels/slide69.xml.rels><?xml version="1.0" encoding="UTF-8" standalone="yes"?>
<Relationships xmlns="http://schemas.openxmlformats.org/package/2006/relationships"><Relationship Id="rId3" Type="http://schemas.openxmlformats.org/officeDocument/2006/relationships/diagramLayout" Target="../diagrams/layout32.xml"/><Relationship Id="rId2" Type="http://schemas.openxmlformats.org/officeDocument/2006/relationships/diagramData" Target="../diagrams/data32.xml"/><Relationship Id="rId1" Type="http://schemas.openxmlformats.org/officeDocument/2006/relationships/slideLayout" Target="../slideLayouts/slideLayout2.xml"/><Relationship Id="rId6" Type="http://schemas.microsoft.com/office/2007/relationships/diagramDrawing" Target="../diagrams/drawing32.xml"/><Relationship Id="rId5" Type="http://schemas.openxmlformats.org/officeDocument/2006/relationships/diagramColors" Target="../diagrams/colors32.xml"/><Relationship Id="rId4" Type="http://schemas.openxmlformats.org/officeDocument/2006/relationships/diagramQuickStyle" Target="../diagrams/quickStyle3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70.xml.rels><?xml version="1.0" encoding="UTF-8" standalone="yes"?>
<Relationships xmlns="http://schemas.openxmlformats.org/package/2006/relationships"><Relationship Id="rId3" Type="http://schemas.openxmlformats.org/officeDocument/2006/relationships/diagramLayout" Target="../diagrams/layout33.xml"/><Relationship Id="rId2" Type="http://schemas.openxmlformats.org/officeDocument/2006/relationships/diagramData" Target="../diagrams/data33.xml"/><Relationship Id="rId1" Type="http://schemas.openxmlformats.org/officeDocument/2006/relationships/slideLayout" Target="../slideLayouts/slideLayout2.xml"/><Relationship Id="rId6" Type="http://schemas.microsoft.com/office/2007/relationships/diagramDrawing" Target="../diagrams/drawing33.xml"/><Relationship Id="rId5" Type="http://schemas.openxmlformats.org/officeDocument/2006/relationships/diagramColors" Target="../diagrams/colors33.xml"/><Relationship Id="rId4" Type="http://schemas.openxmlformats.org/officeDocument/2006/relationships/diagramQuickStyle" Target="../diagrams/quickStyle33.xml"/></Relationships>
</file>

<file path=ppt/slides/_rels/slide71.xml.rels><?xml version="1.0" encoding="UTF-8" standalone="yes"?>
<Relationships xmlns="http://schemas.openxmlformats.org/package/2006/relationships"><Relationship Id="rId3" Type="http://schemas.openxmlformats.org/officeDocument/2006/relationships/diagramLayout" Target="../diagrams/layout34.xml"/><Relationship Id="rId2" Type="http://schemas.openxmlformats.org/officeDocument/2006/relationships/diagramData" Target="../diagrams/data34.xml"/><Relationship Id="rId1" Type="http://schemas.openxmlformats.org/officeDocument/2006/relationships/slideLayout" Target="../slideLayouts/slideLayout2.xml"/><Relationship Id="rId6" Type="http://schemas.microsoft.com/office/2007/relationships/diagramDrawing" Target="../diagrams/drawing34.xml"/><Relationship Id="rId5" Type="http://schemas.openxmlformats.org/officeDocument/2006/relationships/diagramColors" Target="../diagrams/colors34.xml"/><Relationship Id="rId4" Type="http://schemas.openxmlformats.org/officeDocument/2006/relationships/diagramQuickStyle" Target="../diagrams/quickStyle34.xml"/></Relationships>
</file>

<file path=ppt/slides/_rels/slide72.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diagramData" Target="../diagrams/data35.xml"/><Relationship Id="rId7" Type="http://schemas.microsoft.com/office/2007/relationships/diagramDrawing" Target="../diagrams/drawing35.xml"/><Relationship Id="rId2" Type="http://schemas.openxmlformats.org/officeDocument/2006/relationships/image" Target="../media/image167.png"/><Relationship Id="rId1" Type="http://schemas.openxmlformats.org/officeDocument/2006/relationships/slideLayout" Target="../slideLayouts/slideLayout2.xml"/><Relationship Id="rId6" Type="http://schemas.openxmlformats.org/officeDocument/2006/relationships/diagramColors" Target="../diagrams/colors35.xml"/><Relationship Id="rId5" Type="http://schemas.openxmlformats.org/officeDocument/2006/relationships/diagramQuickStyle" Target="../diagrams/quickStyle35.xml"/><Relationship Id="rId4" Type="http://schemas.openxmlformats.org/officeDocument/2006/relationships/diagramLayout" Target="../diagrams/layout35.xml"/></Relationships>
</file>

<file path=ppt/slides/_rels/slide79.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80.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170.jpe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diagramLayout" Target="../diagrams/layout36.xml"/><Relationship Id="rId2" Type="http://schemas.openxmlformats.org/officeDocument/2006/relationships/diagramData" Target="../diagrams/data36.xml"/><Relationship Id="rId1" Type="http://schemas.openxmlformats.org/officeDocument/2006/relationships/slideLayout" Target="../slideLayouts/slideLayout2.xml"/><Relationship Id="rId6" Type="http://schemas.microsoft.com/office/2007/relationships/diagramDrawing" Target="../diagrams/drawing36.xml"/><Relationship Id="rId5" Type="http://schemas.openxmlformats.org/officeDocument/2006/relationships/diagramColors" Target="../diagrams/colors36.xml"/><Relationship Id="rId4" Type="http://schemas.openxmlformats.org/officeDocument/2006/relationships/diagramQuickStyle" Target="../diagrams/quickStyle36.xml"/></Relationships>
</file>

<file path=ppt/slides/_rels/slide83.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diagramLayout" Target="../diagrams/layout37.xml"/><Relationship Id="rId2" Type="http://schemas.openxmlformats.org/officeDocument/2006/relationships/diagramData" Target="../diagrams/data37.xml"/><Relationship Id="rId1" Type="http://schemas.openxmlformats.org/officeDocument/2006/relationships/slideLayout" Target="../slideLayouts/slideLayout2.xml"/><Relationship Id="rId6" Type="http://schemas.microsoft.com/office/2007/relationships/diagramDrawing" Target="../diagrams/drawing37.xml"/><Relationship Id="rId5" Type="http://schemas.openxmlformats.org/officeDocument/2006/relationships/diagramColors" Target="../diagrams/colors37.xml"/><Relationship Id="rId4" Type="http://schemas.openxmlformats.org/officeDocument/2006/relationships/diagramQuickStyle" Target="../diagrams/quickStyle37.xml"/></Relationships>
</file>

<file path=ppt/slides/_rels/slide85.xml.rels><?xml version="1.0" encoding="UTF-8" standalone="yes"?>
<Relationships xmlns="http://schemas.openxmlformats.org/package/2006/relationships"><Relationship Id="rId3" Type="http://schemas.openxmlformats.org/officeDocument/2006/relationships/image" Target="../media/image173.jpeg"/><Relationship Id="rId2" Type="http://schemas.openxmlformats.org/officeDocument/2006/relationships/image" Target="../media/image172.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diagramLayout" Target="../diagrams/layout38.xml"/><Relationship Id="rId2" Type="http://schemas.openxmlformats.org/officeDocument/2006/relationships/diagramData" Target="../diagrams/data38.xml"/><Relationship Id="rId1" Type="http://schemas.openxmlformats.org/officeDocument/2006/relationships/slideLayout" Target="../slideLayouts/slideLayout2.xml"/><Relationship Id="rId6" Type="http://schemas.microsoft.com/office/2007/relationships/diagramDrawing" Target="../diagrams/drawing38.xml"/><Relationship Id="rId5" Type="http://schemas.openxmlformats.org/officeDocument/2006/relationships/diagramColors" Target="../diagrams/colors38.xml"/><Relationship Id="rId4" Type="http://schemas.openxmlformats.org/officeDocument/2006/relationships/diagramQuickStyle" Target="../diagrams/quickStyle38.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6" name="Rectangle 65">
            <a:extLst>
              <a:ext uri="{FF2B5EF4-FFF2-40B4-BE49-F238E27FC236}">
                <a16:creationId xmlns:a16="http://schemas.microsoft.com/office/drawing/2014/main" id="{46F1F2C8-798B-4CCE-A851-94AFAF350B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A98481F-DC45-008D-0DCE-8FA9795D3879}"/>
              </a:ext>
            </a:extLst>
          </p:cNvPr>
          <p:cNvSpPr>
            <a:spLocks noGrp="1"/>
          </p:cNvSpPr>
          <p:nvPr>
            <p:ph type="ctrTitle"/>
          </p:nvPr>
        </p:nvSpPr>
        <p:spPr>
          <a:xfrm>
            <a:off x="970908" y="1220919"/>
            <a:ext cx="5425781" cy="2387600"/>
          </a:xfrm>
        </p:spPr>
        <p:txBody>
          <a:bodyPr>
            <a:normAutofit/>
          </a:bodyPr>
          <a:lstStyle/>
          <a:p>
            <a:pPr algn="l"/>
            <a:r>
              <a:rPr lang="en-GB" dirty="0"/>
              <a:t>Software Testing</a:t>
            </a:r>
            <a:endParaRPr lang="en-IN" dirty="0"/>
          </a:p>
        </p:txBody>
      </p:sp>
      <p:sp>
        <p:nvSpPr>
          <p:cNvPr id="67" name="Freeform: Shape 66">
            <a:extLst>
              <a:ext uri="{FF2B5EF4-FFF2-40B4-BE49-F238E27FC236}">
                <a16:creationId xmlns:a16="http://schemas.microsoft.com/office/drawing/2014/main" id="{755E9CD0-04B0-4A3C-B291-AD913379C7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8" name="Oval 67">
            <a:extLst>
              <a:ext uri="{FF2B5EF4-FFF2-40B4-BE49-F238E27FC236}">
                <a16:creationId xmlns:a16="http://schemas.microsoft.com/office/drawing/2014/main" id="{1DD8BF3B-6066-418C-8D1A-75C5E396FC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2624479"/>
            <a:ext cx="812427" cy="812427"/>
          </a:xfrm>
          <a:prstGeom prst="ellipse">
            <a:avLst/>
          </a:prstGeom>
          <a:noFill/>
          <a:ln w="1270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9" name="Block Arc 68">
            <a:extLst>
              <a:ext uri="{FF2B5EF4-FFF2-40B4-BE49-F238E27FC236}">
                <a16:creationId xmlns:a16="http://schemas.microsoft.com/office/drawing/2014/main" id="{80BC66F9-7A74-4286-AD22-1174052CC2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912417" y="1202394"/>
            <a:ext cx="2387600" cy="2387600"/>
          </a:xfrm>
          <a:prstGeom prst="blockArc">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70" name="Freeform: Shape 69">
            <a:extLst>
              <a:ext uri="{FF2B5EF4-FFF2-40B4-BE49-F238E27FC236}">
                <a16:creationId xmlns:a16="http://schemas.microsoft.com/office/drawing/2014/main" id="{D8142CC3-2B5C-48E6-9DF0-6C8ACBAF23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0"/>
            <a:ext cx="2315251" cy="1550992"/>
          </a:xfrm>
          <a:custGeom>
            <a:avLst/>
            <a:gdLst>
              <a:gd name="connsiteX0" fmla="*/ 0 w 2315251"/>
              <a:gd name="connsiteY0" fmla="*/ 0 h 1550992"/>
              <a:gd name="connsiteX1" fmla="*/ 138700 w 2315251"/>
              <a:gd name="connsiteY1" fmla="*/ 0 h 1550992"/>
              <a:gd name="connsiteX2" fmla="*/ 138700 w 2315251"/>
              <a:gd name="connsiteY2" fmla="*/ 1361400 h 1550992"/>
              <a:gd name="connsiteX3" fmla="*/ 2107387 w 2315251"/>
              <a:gd name="connsiteY3" fmla="*/ 222673 h 1550992"/>
              <a:gd name="connsiteX4" fmla="*/ 1722420 w 2315251"/>
              <a:gd name="connsiteY4" fmla="*/ 0 h 1550992"/>
              <a:gd name="connsiteX5" fmla="*/ 1999436 w 2315251"/>
              <a:gd name="connsiteY5" fmla="*/ 0 h 1550992"/>
              <a:gd name="connsiteX6" fmla="*/ 2280549 w 2315251"/>
              <a:gd name="connsiteY6" fmla="*/ 162605 h 1550992"/>
              <a:gd name="connsiteX7" fmla="*/ 2305953 w 2315251"/>
              <a:gd name="connsiteY7" fmla="*/ 257336 h 1550992"/>
              <a:gd name="connsiteX8" fmla="*/ 2280549 w 2315251"/>
              <a:gd name="connsiteY8" fmla="*/ 282740 h 1550992"/>
              <a:gd name="connsiteX9" fmla="*/ 104026 w 2315251"/>
              <a:gd name="connsiteY9" fmla="*/ 1541710 h 1550992"/>
              <a:gd name="connsiteX10" fmla="*/ 69351 w 2315251"/>
              <a:gd name="connsiteY10" fmla="*/ 1550992 h 1550992"/>
              <a:gd name="connsiteX11" fmla="*/ 0 w 2315251"/>
              <a:gd name="connsiteY11" fmla="*/ 1481643 h 1550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15251" h="1550992">
                <a:moveTo>
                  <a:pt x="0" y="0"/>
                </a:moveTo>
                <a:lnTo>
                  <a:pt x="138700" y="0"/>
                </a:lnTo>
                <a:lnTo>
                  <a:pt x="138700" y="1361400"/>
                </a:lnTo>
                <a:lnTo>
                  <a:pt x="2107387" y="222673"/>
                </a:lnTo>
                <a:lnTo>
                  <a:pt x="1722420" y="0"/>
                </a:lnTo>
                <a:lnTo>
                  <a:pt x="1999436" y="0"/>
                </a:lnTo>
                <a:lnTo>
                  <a:pt x="2280549" y="162605"/>
                </a:lnTo>
                <a:cubicBezTo>
                  <a:pt x="2313720" y="181745"/>
                  <a:pt x="2325104" y="224155"/>
                  <a:pt x="2305953" y="257336"/>
                </a:cubicBezTo>
                <a:cubicBezTo>
                  <a:pt x="2299872" y="267889"/>
                  <a:pt x="2291101" y="276648"/>
                  <a:pt x="2280549" y="282740"/>
                </a:cubicBezTo>
                <a:lnTo>
                  <a:pt x="104026" y="1541710"/>
                </a:lnTo>
                <a:cubicBezTo>
                  <a:pt x="93484" y="1547802"/>
                  <a:pt x="81523" y="1551003"/>
                  <a:pt x="69351" y="1550992"/>
                </a:cubicBezTo>
                <a:cubicBezTo>
                  <a:pt x="31049" y="1550992"/>
                  <a:pt x="0" y="1519944"/>
                  <a:pt x="0" y="1481643"/>
                </a:cubicBezTo>
                <a:close/>
              </a:path>
            </a:pathLst>
          </a:custGeom>
          <a:solidFill>
            <a:schemeClr val="accent6"/>
          </a:solidFill>
          <a:ln w="9525" cap="flat">
            <a:noFill/>
            <a:prstDash val="solid"/>
            <a:miter/>
          </a:ln>
        </p:spPr>
        <p:txBody>
          <a:bodyPr rtlCol="0" anchor="ctr"/>
          <a:lstStyle/>
          <a:p>
            <a:endParaRPr lang="en-US" dirty="0"/>
          </a:p>
        </p:txBody>
      </p:sp>
      <p:cxnSp>
        <p:nvCxnSpPr>
          <p:cNvPr id="71" name="Straight Connector 70">
            <a:extLst>
              <a:ext uri="{FF2B5EF4-FFF2-40B4-BE49-F238E27FC236}">
                <a16:creationId xmlns:a16="http://schemas.microsoft.com/office/drawing/2014/main" id="{7B2D303B-3DD0-4319-9EAD-361847FEC71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724638" y="1331572"/>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72" name="Freeform: Shape 71">
            <a:extLst>
              <a:ext uri="{FF2B5EF4-FFF2-40B4-BE49-F238E27FC236}">
                <a16:creationId xmlns:a16="http://schemas.microsoft.com/office/drawing/2014/main" id="{46A89C79-8EF3-4AF9-B3D9-59A883F41C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05550" y="4112081"/>
            <a:ext cx="1186451" cy="1771650"/>
          </a:xfrm>
          <a:custGeom>
            <a:avLst/>
            <a:gdLst>
              <a:gd name="connsiteX0" fmla="*/ 61913 w 1186451"/>
              <a:gd name="connsiteY0" fmla="*/ 0 h 1771650"/>
              <a:gd name="connsiteX1" fmla="*/ 1186451 w 1186451"/>
              <a:gd name="connsiteY1" fmla="*/ 0 h 1771650"/>
              <a:gd name="connsiteX2" fmla="*/ 1186451 w 1186451"/>
              <a:gd name="connsiteY2" fmla="*/ 123825 h 1771650"/>
              <a:gd name="connsiteX3" fmla="*/ 123825 w 1186451"/>
              <a:gd name="connsiteY3" fmla="*/ 123825 h 1771650"/>
              <a:gd name="connsiteX4" fmla="*/ 123825 w 1186451"/>
              <a:gd name="connsiteY4" fmla="*/ 1647825 h 1771650"/>
              <a:gd name="connsiteX5" fmla="*/ 1186451 w 1186451"/>
              <a:gd name="connsiteY5" fmla="*/ 1647825 h 1771650"/>
              <a:gd name="connsiteX6" fmla="*/ 1186451 w 1186451"/>
              <a:gd name="connsiteY6" fmla="*/ 1771650 h 1771650"/>
              <a:gd name="connsiteX7" fmla="*/ 61913 w 1186451"/>
              <a:gd name="connsiteY7" fmla="*/ 1771650 h 1771650"/>
              <a:gd name="connsiteX8" fmla="*/ 0 w 1186451"/>
              <a:gd name="connsiteY8" fmla="*/ 1709738 h 1771650"/>
              <a:gd name="connsiteX9" fmla="*/ 0 w 1186451"/>
              <a:gd name="connsiteY9" fmla="*/ 61913 h 1771650"/>
              <a:gd name="connsiteX10" fmla="*/ 61913 w 1186451"/>
              <a:gd name="connsiteY10" fmla="*/ 0 h 177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6451" h="1771650">
                <a:moveTo>
                  <a:pt x="61913" y="0"/>
                </a:moveTo>
                <a:lnTo>
                  <a:pt x="1186451" y="0"/>
                </a:lnTo>
                <a:lnTo>
                  <a:pt x="1186451" y="123825"/>
                </a:lnTo>
                <a:lnTo>
                  <a:pt x="123825" y="123825"/>
                </a:lnTo>
                <a:lnTo>
                  <a:pt x="123825" y="1647825"/>
                </a:lnTo>
                <a:lnTo>
                  <a:pt x="1186451" y="1647825"/>
                </a:lnTo>
                <a:lnTo>
                  <a:pt x="1186451" y="1771650"/>
                </a:lnTo>
                <a:lnTo>
                  <a:pt x="61913" y="1771650"/>
                </a:lnTo>
                <a:cubicBezTo>
                  <a:pt x="27719" y="1771650"/>
                  <a:pt x="0" y="1743932"/>
                  <a:pt x="0" y="1709738"/>
                </a:cubicBez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dirty="0"/>
          </a:p>
        </p:txBody>
      </p:sp>
      <p:sp>
        <p:nvSpPr>
          <p:cNvPr id="52" name="Arc 51">
            <a:extLst>
              <a:ext uri="{FF2B5EF4-FFF2-40B4-BE49-F238E27FC236}">
                <a16:creationId xmlns:a16="http://schemas.microsoft.com/office/drawing/2014/main" id="{EFE5CE34-4543-42E5-B82C-1F3D12422C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992895">
            <a:off x="6086940" y="4145122"/>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4" name="Freeform: Shape 53">
            <a:extLst>
              <a:ext uri="{FF2B5EF4-FFF2-40B4-BE49-F238E27FC236}">
                <a16:creationId xmlns:a16="http://schemas.microsoft.com/office/drawing/2014/main" id="{72AF41FE-63D7-4695-81D2-66D2510E44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4962670"/>
            <a:ext cx="2643352" cy="1895331"/>
          </a:xfrm>
          <a:custGeom>
            <a:avLst/>
            <a:gdLst>
              <a:gd name="connsiteX0" fmla="*/ 1321676 w 2643352"/>
              <a:gd name="connsiteY0" fmla="*/ 0 h 1895331"/>
              <a:gd name="connsiteX1" fmla="*/ 2643352 w 2643352"/>
              <a:gd name="connsiteY1" fmla="*/ 1321676 h 1895331"/>
              <a:gd name="connsiteX2" fmla="*/ 2539488 w 2643352"/>
              <a:gd name="connsiteY2" fmla="*/ 1836132 h 1895331"/>
              <a:gd name="connsiteX3" fmla="*/ 2510970 w 2643352"/>
              <a:gd name="connsiteY3" fmla="*/ 1895331 h 1895331"/>
              <a:gd name="connsiteX4" fmla="*/ 132382 w 2643352"/>
              <a:gd name="connsiteY4" fmla="*/ 1895331 h 1895331"/>
              <a:gd name="connsiteX5" fmla="*/ 103864 w 2643352"/>
              <a:gd name="connsiteY5" fmla="*/ 1836132 h 1895331"/>
              <a:gd name="connsiteX6" fmla="*/ 0 w 2643352"/>
              <a:gd name="connsiteY6" fmla="*/ 1321676 h 1895331"/>
              <a:gd name="connsiteX7" fmla="*/ 1321676 w 2643352"/>
              <a:gd name="connsiteY7" fmla="*/ 0 h 1895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43352" h="1895331">
                <a:moveTo>
                  <a:pt x="1321676" y="0"/>
                </a:moveTo>
                <a:cubicBezTo>
                  <a:pt x="2051617" y="0"/>
                  <a:pt x="2643352" y="591735"/>
                  <a:pt x="2643352" y="1321676"/>
                </a:cubicBezTo>
                <a:cubicBezTo>
                  <a:pt x="2643352" y="1504161"/>
                  <a:pt x="2606369" y="1678009"/>
                  <a:pt x="2539488" y="1836132"/>
                </a:cubicBezTo>
                <a:lnTo>
                  <a:pt x="2510970" y="1895331"/>
                </a:lnTo>
                <a:lnTo>
                  <a:pt x="132382" y="1895331"/>
                </a:lnTo>
                <a:lnTo>
                  <a:pt x="103864" y="1836132"/>
                </a:lnTo>
                <a:cubicBezTo>
                  <a:pt x="36984" y="1678009"/>
                  <a:pt x="0" y="1504161"/>
                  <a:pt x="0" y="1321676"/>
                </a:cubicBezTo>
                <a:cubicBezTo>
                  <a:pt x="0" y="591735"/>
                  <a:pt x="591735" y="0"/>
                  <a:pt x="1321676"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8278976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B691022-9F4B-ED63-ACB4-87078106012B}"/>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Product Vs Project</a:t>
            </a:r>
          </a:p>
        </p:txBody>
      </p:sp>
      <p:pic>
        <p:nvPicPr>
          <p:cNvPr id="5" name="Content Placeholder 4">
            <a:extLst>
              <a:ext uri="{FF2B5EF4-FFF2-40B4-BE49-F238E27FC236}">
                <a16:creationId xmlns:a16="http://schemas.microsoft.com/office/drawing/2014/main" id="{B565A09B-3CAF-2D8E-063F-6E446728777B}"/>
              </a:ext>
            </a:extLst>
          </p:cNvPr>
          <p:cNvPicPr>
            <a:picLocks noGrp="1" noChangeAspect="1"/>
          </p:cNvPicPr>
          <p:nvPr>
            <p:ph idx="1"/>
          </p:nvPr>
        </p:nvPicPr>
        <p:blipFill>
          <a:blip r:embed="rId2"/>
          <a:stretch>
            <a:fillRect/>
          </a:stretch>
        </p:blipFill>
        <p:spPr>
          <a:xfrm>
            <a:off x="1349829" y="1555484"/>
            <a:ext cx="10047514" cy="4998638"/>
          </a:xfrm>
          <a:prstGeom prst="rect">
            <a:avLst/>
          </a:prstGeom>
        </p:spPr>
      </p:pic>
    </p:spTree>
    <p:extLst>
      <p:ext uri="{BB962C8B-B14F-4D97-AF65-F5344CB8AC3E}">
        <p14:creationId xmlns:p14="http://schemas.microsoft.com/office/powerpoint/2010/main" val="7275626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53CF00F-82D0-0DBA-75D5-1D01B4526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A0D1D85-EC07-F818-8383-A3E08F19DDB4}"/>
              </a:ext>
            </a:extLst>
          </p:cNvPr>
          <p:cNvSpPr>
            <a:spLocks noGrp="1"/>
          </p:cNvSpPr>
          <p:nvPr>
            <p:ph type="title"/>
          </p:nvPr>
        </p:nvSpPr>
        <p:spPr>
          <a:xfrm>
            <a:off x="612648" y="548640"/>
            <a:ext cx="10945037" cy="1133856"/>
          </a:xfrm>
        </p:spPr>
        <p:txBody>
          <a:bodyPr anchor="t">
            <a:normAutofit/>
          </a:bodyPr>
          <a:lstStyle/>
          <a:p>
            <a:r>
              <a:rPr lang="en-GB" dirty="0"/>
              <a:t>Error vs Bug vs Defect vs Failure</a:t>
            </a:r>
            <a:endParaRPr lang="en-IN" dirty="0"/>
          </a:p>
        </p:txBody>
      </p:sp>
      <p:graphicFrame>
        <p:nvGraphicFramePr>
          <p:cNvPr id="5" name="Content Placeholder 2">
            <a:extLst>
              <a:ext uri="{FF2B5EF4-FFF2-40B4-BE49-F238E27FC236}">
                <a16:creationId xmlns:a16="http://schemas.microsoft.com/office/drawing/2014/main" id="{8EDA778B-C566-911A-EDE2-AD7E67346491}"/>
              </a:ext>
            </a:extLst>
          </p:cNvPr>
          <p:cNvGraphicFramePr>
            <a:graphicFrameLocks noGrp="1"/>
          </p:cNvGraphicFramePr>
          <p:nvPr>
            <p:ph idx="1"/>
            <p:extLst>
              <p:ext uri="{D42A27DB-BD31-4B8C-83A1-F6EECF244321}">
                <p14:modId xmlns:p14="http://schemas.microsoft.com/office/powerpoint/2010/main" val="2060272570"/>
              </p:ext>
            </p:extLst>
          </p:nvPr>
        </p:nvGraphicFramePr>
        <p:xfrm>
          <a:off x="612648" y="1881051"/>
          <a:ext cx="10945037" cy="441435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488369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EE530912-26B8-3CD5-D895-3E2AD1C08EA4}"/>
              </a:ext>
            </a:extLst>
          </p:cNvPr>
          <p:cNvPicPr>
            <a:picLocks noGrp="1" noChangeAspect="1"/>
          </p:cNvPicPr>
          <p:nvPr>
            <p:ph idx="1"/>
          </p:nvPr>
        </p:nvPicPr>
        <p:blipFill>
          <a:blip r:embed="rId2"/>
          <a:stretch>
            <a:fillRect/>
          </a:stretch>
        </p:blipFill>
        <p:spPr>
          <a:xfrm>
            <a:off x="108856" y="228386"/>
            <a:ext cx="11747603" cy="6400800"/>
          </a:xfrm>
          <a:prstGeom prst="rect">
            <a:avLst/>
          </a:prstGeom>
        </p:spPr>
      </p:pic>
    </p:spTree>
    <p:extLst>
      <p:ext uri="{BB962C8B-B14F-4D97-AF65-F5344CB8AC3E}">
        <p14:creationId xmlns:p14="http://schemas.microsoft.com/office/powerpoint/2010/main" val="23281215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A2AFC67-0973-EC0D-F14E-710D701B2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54F01BA-1878-8D87-6D64-D557191CC963}"/>
              </a:ext>
            </a:extLst>
          </p:cNvPr>
          <p:cNvSpPr>
            <a:spLocks noGrp="1"/>
          </p:cNvSpPr>
          <p:nvPr>
            <p:ph type="title"/>
          </p:nvPr>
        </p:nvSpPr>
        <p:spPr>
          <a:xfrm>
            <a:off x="612648" y="603504"/>
            <a:ext cx="3553412" cy="1527048"/>
          </a:xfrm>
        </p:spPr>
        <p:txBody>
          <a:bodyPr anchor="b">
            <a:normAutofit/>
          </a:bodyPr>
          <a:lstStyle/>
          <a:p>
            <a:r>
              <a:rPr lang="en-GB" sz="3400" dirty="0"/>
              <a:t>Software Development Lifecycle(SDLC)</a:t>
            </a:r>
            <a:endParaRPr lang="en-IN" sz="3400" dirty="0"/>
          </a:p>
        </p:txBody>
      </p:sp>
      <p:sp>
        <p:nvSpPr>
          <p:cNvPr id="3" name="Content Placeholder 2">
            <a:extLst>
              <a:ext uri="{FF2B5EF4-FFF2-40B4-BE49-F238E27FC236}">
                <a16:creationId xmlns:a16="http://schemas.microsoft.com/office/drawing/2014/main" id="{35014558-912D-4BFE-0B14-4EF1919B52A2}"/>
              </a:ext>
            </a:extLst>
          </p:cNvPr>
          <p:cNvSpPr>
            <a:spLocks noGrp="1"/>
          </p:cNvSpPr>
          <p:nvPr>
            <p:ph idx="1"/>
          </p:nvPr>
        </p:nvSpPr>
        <p:spPr>
          <a:xfrm>
            <a:off x="612648" y="2212848"/>
            <a:ext cx="3553412" cy="4122420"/>
          </a:xfrm>
        </p:spPr>
        <p:txBody>
          <a:bodyPr>
            <a:normAutofit/>
          </a:bodyPr>
          <a:lstStyle/>
          <a:p>
            <a:r>
              <a:rPr lang="en-GB" sz="2400" dirty="0"/>
              <a:t>A structured process to design, develop, test, and deploy high-quality software efficiently and predictably.</a:t>
            </a:r>
          </a:p>
          <a:p>
            <a:r>
              <a:rPr lang="en-GB" sz="2400" dirty="0"/>
              <a:t>Use different types of development models to perform the given steps</a:t>
            </a:r>
            <a:endParaRPr lang="en-IN" sz="2400" dirty="0"/>
          </a:p>
        </p:txBody>
      </p:sp>
      <p:pic>
        <p:nvPicPr>
          <p:cNvPr id="5" name="Picture 4" descr="A diagram of software development cycle&#10;&#10;AI-generated content may be incorrect.">
            <a:extLst>
              <a:ext uri="{FF2B5EF4-FFF2-40B4-BE49-F238E27FC236}">
                <a16:creationId xmlns:a16="http://schemas.microsoft.com/office/drawing/2014/main" id="{1810C72F-332E-5D0B-028D-CDF7CD4FBDD3}"/>
              </a:ext>
            </a:extLst>
          </p:cNvPr>
          <p:cNvPicPr>
            <a:picLocks noChangeAspect="1"/>
          </p:cNvPicPr>
          <p:nvPr/>
        </p:nvPicPr>
        <p:blipFill>
          <a:blip r:embed="rId2"/>
          <a:srcRect t="1143" r="2" b="2"/>
          <a:stretch>
            <a:fillRect/>
          </a:stretch>
        </p:blipFill>
        <p:spPr>
          <a:xfrm>
            <a:off x="4676350" y="0"/>
            <a:ext cx="7439450" cy="6857990"/>
          </a:xfrm>
          <a:prstGeom prst="rect">
            <a:avLst/>
          </a:prstGeom>
        </p:spPr>
      </p:pic>
    </p:spTree>
    <p:extLst>
      <p:ext uri="{BB962C8B-B14F-4D97-AF65-F5344CB8AC3E}">
        <p14:creationId xmlns:p14="http://schemas.microsoft.com/office/powerpoint/2010/main" val="22699457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D7A453D2-15D8-4403-815F-291FA16340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161EA6B-09CA-445B-AB0D-8DF76FA92D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913B067F-3154-4968-A886-DF93A787EC4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17" name="Oval 16">
              <a:extLst>
                <a:ext uri="{FF2B5EF4-FFF2-40B4-BE49-F238E27FC236}">
                  <a16:creationId xmlns:a16="http://schemas.microsoft.com/office/drawing/2014/main" id="{97583D6C-C05B-47AB-8540-B2700B82A4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6501AD91-D973-4968-95E4-4C26CFDF8F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5C165989-F5FE-4BB6-9817-E7828CB1D6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6B0649CC-B912-4E82-BEA0-DA75ECB19A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Oval 20">
              <a:extLst>
                <a:ext uri="{FF2B5EF4-FFF2-40B4-BE49-F238E27FC236}">
                  <a16:creationId xmlns:a16="http://schemas.microsoft.com/office/drawing/2014/main" id="{6BA08C17-C9A5-4FA8-ABC4-44FB3B8696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70DEAC6C-553C-437E-BC17-D449523375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Rectangle 23">
            <a:extLst>
              <a:ext uri="{FF2B5EF4-FFF2-40B4-BE49-F238E27FC236}">
                <a16:creationId xmlns:a16="http://schemas.microsoft.com/office/drawing/2014/main" id="{B8114C98-A349-4111-A123-E8EAB86AB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 name="Group 25">
            <a:extLst>
              <a:ext uri="{FF2B5EF4-FFF2-40B4-BE49-F238E27FC236}">
                <a16:creationId xmlns:a16="http://schemas.microsoft.com/office/drawing/2014/main" id="{670FB431-AE18-414D-92F4-1D12D199115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27" name="Straight Connector 26">
              <a:extLst>
                <a:ext uri="{FF2B5EF4-FFF2-40B4-BE49-F238E27FC236}">
                  <a16:creationId xmlns:a16="http://schemas.microsoft.com/office/drawing/2014/main" id="{24467063-D74E-4D42-8790-B9F6D69584B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A1D19BAC-1681-47BC-AAF5-92FAFFF6F4C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94347C2B-E846-452C-97AA-7E254FC1CE8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0EA2B35-7959-4C2A-84AA-FF5D94FEDE9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32" name="Rectangle 31">
            <a:extLst>
              <a:ext uri="{FF2B5EF4-FFF2-40B4-BE49-F238E27FC236}">
                <a16:creationId xmlns:a16="http://schemas.microsoft.com/office/drawing/2014/main" id="{E2D3D3F2-ABBB-4453-B1C5-1BEBF7E4DD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4" name="Group 33">
            <a:extLst>
              <a:ext uri="{FF2B5EF4-FFF2-40B4-BE49-F238E27FC236}">
                <a16:creationId xmlns:a16="http://schemas.microsoft.com/office/drawing/2014/main" id="{8214E4A5-A0D2-42C4-8D14-D2A7E495F0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35" name="Straight Connector 34">
              <a:extLst>
                <a:ext uri="{FF2B5EF4-FFF2-40B4-BE49-F238E27FC236}">
                  <a16:creationId xmlns:a16="http://schemas.microsoft.com/office/drawing/2014/main" id="{7494D7A0-6B21-41E8-A7D3-0033BBB7915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1E141D7D-32B0-448E-A666-EA8703AFCF2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8D87E268-6345-420F-8B97-B37ED04100E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35E1622E-7FA6-4760-A2BF-A8105EBF7B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0CCC1E4A-E255-FC01-8798-8E57C19644B1}"/>
              </a:ext>
            </a:extLst>
          </p:cNvPr>
          <p:cNvSpPr>
            <a:spLocks noGrp="1"/>
          </p:cNvSpPr>
          <p:nvPr>
            <p:ph type="title"/>
          </p:nvPr>
        </p:nvSpPr>
        <p:spPr>
          <a:xfrm>
            <a:off x="630935" y="4018137"/>
            <a:ext cx="5071221" cy="2129586"/>
          </a:xfrm>
          <a:noFill/>
        </p:spPr>
        <p:txBody>
          <a:bodyPr anchor="t">
            <a:normAutofit/>
          </a:bodyPr>
          <a:lstStyle/>
          <a:p>
            <a:r>
              <a:rPr lang="en-GB" sz="4800" dirty="0">
                <a:solidFill>
                  <a:schemeClr val="bg1"/>
                </a:solidFill>
              </a:rPr>
              <a:t>Stage 1: Analysis &amp; Planning</a:t>
            </a:r>
            <a:endParaRPr lang="en-IN" sz="4800" dirty="0">
              <a:solidFill>
                <a:schemeClr val="bg1"/>
              </a:solidFill>
            </a:endParaRPr>
          </a:p>
        </p:txBody>
      </p:sp>
      <p:pic>
        <p:nvPicPr>
          <p:cNvPr id="5" name="Content Placeholder 4">
            <a:extLst>
              <a:ext uri="{FF2B5EF4-FFF2-40B4-BE49-F238E27FC236}">
                <a16:creationId xmlns:a16="http://schemas.microsoft.com/office/drawing/2014/main" id="{A9BCB76D-FB22-99B3-301E-51F02C87F1DC}"/>
              </a:ext>
            </a:extLst>
          </p:cNvPr>
          <p:cNvPicPr>
            <a:picLocks noChangeAspect="1"/>
          </p:cNvPicPr>
          <p:nvPr/>
        </p:nvPicPr>
        <p:blipFill>
          <a:blip r:embed="rId2"/>
          <a:stretch>
            <a:fillRect/>
          </a:stretch>
        </p:blipFill>
        <p:spPr>
          <a:xfrm>
            <a:off x="786358" y="617779"/>
            <a:ext cx="10533066" cy="3265248"/>
          </a:xfrm>
          <a:prstGeom prst="rect">
            <a:avLst/>
          </a:prstGeom>
        </p:spPr>
      </p:pic>
      <p:grpSp>
        <p:nvGrpSpPr>
          <p:cNvPr id="40" name="Group 39">
            <a:extLst>
              <a:ext uri="{FF2B5EF4-FFF2-40B4-BE49-F238E27FC236}">
                <a16:creationId xmlns:a16="http://schemas.microsoft.com/office/drawing/2014/main" id="{1F4E1649-4D1F-4A91-AF97-A254BFDD524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474192" y="776904"/>
            <a:ext cx="304800" cy="429768"/>
            <a:chOff x="215328" y="-46937"/>
            <a:chExt cx="304800" cy="2773841"/>
          </a:xfrm>
        </p:grpSpPr>
        <p:cxnSp>
          <p:nvCxnSpPr>
            <p:cNvPr id="41" name="Straight Connector 40">
              <a:extLst>
                <a:ext uri="{FF2B5EF4-FFF2-40B4-BE49-F238E27FC236}">
                  <a16:creationId xmlns:a16="http://schemas.microsoft.com/office/drawing/2014/main" id="{FE483602-62F9-474D-9C9B-5EE4CD7671C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DD7D1AC0-A6C7-40E3-9841-F34AC831A48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F951C4DD-7427-497D-9DE3-9D731D3F456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0EE18298-0BF5-4D7A-921A-2F4186E8D96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46" name="Oval 45">
            <a:extLst>
              <a:ext uri="{FF2B5EF4-FFF2-40B4-BE49-F238E27FC236}">
                <a16:creationId xmlns:a16="http://schemas.microsoft.com/office/drawing/2014/main" id="{773AEA78-C03B-40B7-9D11-DC022119D5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60000"/>
                  <a:lumOff val="4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8">
            <a:extLst>
              <a:ext uri="{FF2B5EF4-FFF2-40B4-BE49-F238E27FC236}">
                <a16:creationId xmlns:a16="http://schemas.microsoft.com/office/drawing/2014/main" id="{6596AF26-FA1D-FDF4-F60C-F02FDA1A20EB}"/>
              </a:ext>
            </a:extLst>
          </p:cNvPr>
          <p:cNvSpPr>
            <a:spLocks noGrp="1"/>
          </p:cNvSpPr>
          <p:nvPr>
            <p:ph idx="1"/>
          </p:nvPr>
        </p:nvSpPr>
        <p:spPr>
          <a:xfrm>
            <a:off x="5925304" y="4018143"/>
            <a:ext cx="5549111" cy="2129599"/>
          </a:xfrm>
          <a:noFill/>
        </p:spPr>
        <p:txBody>
          <a:bodyPr anchor="t">
            <a:normAutofit/>
          </a:bodyPr>
          <a:lstStyle/>
          <a:p>
            <a:r>
              <a:rPr lang="en-US" sz="1800" dirty="0">
                <a:solidFill>
                  <a:schemeClr val="bg1"/>
                </a:solidFill>
              </a:rPr>
              <a:t>Analyze the objectives, check on the feasibility of the product/project. Define the goals/objectives and other aspects that will be needed to achieve the goals.</a:t>
            </a:r>
          </a:p>
          <a:p>
            <a:r>
              <a:rPr lang="en-GB" sz="1800" dirty="0">
                <a:solidFill>
                  <a:schemeClr val="bg1"/>
                </a:solidFill>
              </a:rPr>
              <a:t>Take inputs from different stakeholders related to the product (Customers, sales team, market surveys, SMEs, end </a:t>
            </a:r>
            <a:r>
              <a:rPr lang="en-GB" sz="1800" dirty="0" err="1">
                <a:solidFill>
                  <a:schemeClr val="bg1"/>
                </a:solidFill>
              </a:rPr>
              <a:t>users,ect</a:t>
            </a:r>
            <a:r>
              <a:rPr lang="en-GB" sz="1800" dirty="0">
                <a:solidFill>
                  <a:schemeClr val="bg1"/>
                </a:solidFill>
              </a:rPr>
              <a:t>.) </a:t>
            </a:r>
            <a:endParaRPr lang="en-US" sz="1800" dirty="0">
              <a:solidFill>
                <a:schemeClr val="bg1"/>
              </a:solidFill>
            </a:endParaRPr>
          </a:p>
        </p:txBody>
      </p:sp>
    </p:spTree>
    <p:extLst>
      <p:ext uri="{BB962C8B-B14F-4D97-AF65-F5344CB8AC3E}">
        <p14:creationId xmlns:p14="http://schemas.microsoft.com/office/powerpoint/2010/main" val="14777553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D7A453D2-15D8-4403-815F-291FA16340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8161EA6B-09CA-445B-AB0D-8DF76FA92D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2" name="Group 31">
            <a:extLst>
              <a:ext uri="{FF2B5EF4-FFF2-40B4-BE49-F238E27FC236}">
                <a16:creationId xmlns:a16="http://schemas.microsoft.com/office/drawing/2014/main" id="{913B067F-3154-4968-A886-DF93A787EC4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33" name="Oval 32">
              <a:extLst>
                <a:ext uri="{FF2B5EF4-FFF2-40B4-BE49-F238E27FC236}">
                  <a16:creationId xmlns:a16="http://schemas.microsoft.com/office/drawing/2014/main" id="{97583D6C-C05B-47AB-8540-B2700B82A4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6501AD91-D973-4968-95E4-4C26CFDF8F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5C165989-F5FE-4BB6-9817-E7828CB1D6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6B0649CC-B912-4E82-BEA0-DA75ECB19A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Oval 36">
              <a:extLst>
                <a:ext uri="{FF2B5EF4-FFF2-40B4-BE49-F238E27FC236}">
                  <a16:creationId xmlns:a16="http://schemas.microsoft.com/office/drawing/2014/main" id="{6BA08C17-C9A5-4FA8-ABC4-44FB3B8696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70DEAC6C-553C-437E-BC17-D449523375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0" name="Rectangle 39">
            <a:extLst>
              <a:ext uri="{FF2B5EF4-FFF2-40B4-BE49-F238E27FC236}">
                <a16:creationId xmlns:a16="http://schemas.microsoft.com/office/drawing/2014/main" id="{B8114C98-A349-4111-A123-E8EAB86AB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2" name="Group 41">
            <a:extLst>
              <a:ext uri="{FF2B5EF4-FFF2-40B4-BE49-F238E27FC236}">
                <a16:creationId xmlns:a16="http://schemas.microsoft.com/office/drawing/2014/main" id="{670FB431-AE18-414D-92F4-1D12D199115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43" name="Straight Connector 42">
              <a:extLst>
                <a:ext uri="{FF2B5EF4-FFF2-40B4-BE49-F238E27FC236}">
                  <a16:creationId xmlns:a16="http://schemas.microsoft.com/office/drawing/2014/main" id="{24467063-D74E-4D42-8790-B9F6D69584B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A1D19BAC-1681-47BC-AAF5-92FAFFF6F4C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94347C2B-E846-452C-97AA-7E254FC1CE8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10EA2B35-7959-4C2A-84AA-FF5D94FEDE9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48" name="Rectangle 47">
            <a:extLst>
              <a:ext uri="{FF2B5EF4-FFF2-40B4-BE49-F238E27FC236}">
                <a16:creationId xmlns:a16="http://schemas.microsoft.com/office/drawing/2014/main" id="{E2D3D3F2-ABBB-4453-B1C5-1BEBF7E4DD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0" name="Group 49">
            <a:extLst>
              <a:ext uri="{FF2B5EF4-FFF2-40B4-BE49-F238E27FC236}">
                <a16:creationId xmlns:a16="http://schemas.microsoft.com/office/drawing/2014/main" id="{8214E4A5-A0D2-42C4-8D14-D2A7E495F0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51" name="Straight Connector 50">
              <a:extLst>
                <a:ext uri="{FF2B5EF4-FFF2-40B4-BE49-F238E27FC236}">
                  <a16:creationId xmlns:a16="http://schemas.microsoft.com/office/drawing/2014/main" id="{7494D7A0-6B21-41E8-A7D3-0033BBB7915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1E141D7D-32B0-448E-A666-EA8703AFCF2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8D87E268-6345-420F-8B97-B37ED04100E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35E1622E-7FA6-4760-A2BF-A8105EBF7B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3BB70EFA-352C-96AC-095C-0CC144AE5658}"/>
              </a:ext>
            </a:extLst>
          </p:cNvPr>
          <p:cNvSpPr>
            <a:spLocks noGrp="1"/>
          </p:cNvSpPr>
          <p:nvPr>
            <p:ph type="title"/>
          </p:nvPr>
        </p:nvSpPr>
        <p:spPr>
          <a:xfrm>
            <a:off x="630935" y="4018137"/>
            <a:ext cx="5071221" cy="2129586"/>
          </a:xfrm>
          <a:noFill/>
        </p:spPr>
        <p:txBody>
          <a:bodyPr anchor="t">
            <a:normAutofit/>
          </a:bodyPr>
          <a:lstStyle/>
          <a:p>
            <a:r>
              <a:rPr lang="en-GB" dirty="0">
                <a:solidFill>
                  <a:schemeClr val="bg1"/>
                </a:solidFill>
              </a:rPr>
              <a:t>Stage 2: Requirement Gathering &amp; Analysis</a:t>
            </a:r>
            <a:endParaRPr lang="en-IN" dirty="0">
              <a:solidFill>
                <a:schemeClr val="bg1"/>
              </a:solidFill>
            </a:endParaRPr>
          </a:p>
        </p:txBody>
      </p:sp>
      <p:pic>
        <p:nvPicPr>
          <p:cNvPr id="5" name="Picture 4">
            <a:extLst>
              <a:ext uri="{FF2B5EF4-FFF2-40B4-BE49-F238E27FC236}">
                <a16:creationId xmlns:a16="http://schemas.microsoft.com/office/drawing/2014/main" id="{7AC826BB-B495-4A16-1A77-FE0B0FDB94F5}"/>
              </a:ext>
            </a:extLst>
          </p:cNvPr>
          <p:cNvPicPr>
            <a:picLocks noChangeAspect="1"/>
          </p:cNvPicPr>
          <p:nvPr/>
        </p:nvPicPr>
        <p:blipFill>
          <a:blip r:embed="rId2"/>
          <a:stretch>
            <a:fillRect/>
          </a:stretch>
        </p:blipFill>
        <p:spPr>
          <a:xfrm>
            <a:off x="631359" y="800143"/>
            <a:ext cx="10843065" cy="2900519"/>
          </a:xfrm>
          <a:prstGeom prst="rect">
            <a:avLst/>
          </a:prstGeom>
        </p:spPr>
      </p:pic>
      <p:grpSp>
        <p:nvGrpSpPr>
          <p:cNvPr id="56" name="Group 55">
            <a:extLst>
              <a:ext uri="{FF2B5EF4-FFF2-40B4-BE49-F238E27FC236}">
                <a16:creationId xmlns:a16="http://schemas.microsoft.com/office/drawing/2014/main" id="{1F4E1649-4D1F-4A91-AF97-A254BFDD524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474192" y="776904"/>
            <a:ext cx="304800" cy="429768"/>
            <a:chOff x="215328" y="-46937"/>
            <a:chExt cx="304800" cy="2773841"/>
          </a:xfrm>
        </p:grpSpPr>
        <p:cxnSp>
          <p:nvCxnSpPr>
            <p:cNvPr id="57" name="Straight Connector 56">
              <a:extLst>
                <a:ext uri="{FF2B5EF4-FFF2-40B4-BE49-F238E27FC236}">
                  <a16:creationId xmlns:a16="http://schemas.microsoft.com/office/drawing/2014/main" id="{FE483602-62F9-474D-9C9B-5EE4CD7671C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DD7D1AC0-A6C7-40E3-9841-F34AC831A48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951C4DD-7427-497D-9DE3-9D731D3F456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0EE18298-0BF5-4D7A-921A-2F4186E8D96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62" name="Oval 61">
            <a:extLst>
              <a:ext uri="{FF2B5EF4-FFF2-40B4-BE49-F238E27FC236}">
                <a16:creationId xmlns:a16="http://schemas.microsoft.com/office/drawing/2014/main" id="{773AEA78-C03B-40B7-9D11-DC022119D5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60000"/>
                  <a:lumOff val="4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F3E27DB-A892-AA4C-0E53-CDFD2BA62387}"/>
              </a:ext>
            </a:extLst>
          </p:cNvPr>
          <p:cNvSpPr>
            <a:spLocks noGrp="1"/>
          </p:cNvSpPr>
          <p:nvPr>
            <p:ph idx="1"/>
          </p:nvPr>
        </p:nvSpPr>
        <p:spPr>
          <a:xfrm>
            <a:off x="5925304" y="4018143"/>
            <a:ext cx="5549111" cy="2129599"/>
          </a:xfrm>
          <a:noFill/>
        </p:spPr>
        <p:txBody>
          <a:bodyPr anchor="t">
            <a:normAutofit/>
          </a:bodyPr>
          <a:lstStyle/>
          <a:p>
            <a:r>
              <a:rPr lang="en-GB" sz="2400" dirty="0" err="1">
                <a:solidFill>
                  <a:schemeClr val="bg1"/>
                </a:solidFill>
              </a:rPr>
              <a:t>Analyze</a:t>
            </a:r>
            <a:r>
              <a:rPr lang="en-GB" sz="2400" dirty="0">
                <a:solidFill>
                  <a:schemeClr val="bg1"/>
                </a:solidFill>
              </a:rPr>
              <a:t> the objectives to decide upon the requirements. Also decide upon the potential risks/downfalls involved.</a:t>
            </a:r>
            <a:endParaRPr lang="en-GB" sz="1800" dirty="0">
              <a:solidFill>
                <a:schemeClr val="bg1"/>
              </a:solidFill>
            </a:endParaRPr>
          </a:p>
          <a:p>
            <a:endParaRPr lang="en-IN" sz="1800" dirty="0">
              <a:solidFill>
                <a:schemeClr val="bg1"/>
              </a:solidFill>
            </a:endParaRPr>
          </a:p>
        </p:txBody>
      </p:sp>
    </p:spTree>
    <p:extLst>
      <p:ext uri="{BB962C8B-B14F-4D97-AF65-F5344CB8AC3E}">
        <p14:creationId xmlns:p14="http://schemas.microsoft.com/office/powerpoint/2010/main" val="4772911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7A453D2-15D8-4403-815F-291FA16340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161EA6B-09CA-445B-AB0D-8DF76FA92D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913B067F-3154-4968-A886-DF93A787EC4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15" name="Oval 14">
              <a:extLst>
                <a:ext uri="{FF2B5EF4-FFF2-40B4-BE49-F238E27FC236}">
                  <a16:creationId xmlns:a16="http://schemas.microsoft.com/office/drawing/2014/main" id="{97583D6C-C05B-47AB-8540-B2700B82A4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6501AD91-D973-4968-95E4-4C26CFDF8F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5C165989-F5FE-4BB6-9817-E7828CB1D6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6B0649CC-B912-4E82-BEA0-DA75ECB19A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6BA08C17-C9A5-4FA8-ABC4-44FB3B8696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70DEAC6C-553C-437E-BC17-D449523375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Rectangle 21">
            <a:extLst>
              <a:ext uri="{FF2B5EF4-FFF2-40B4-BE49-F238E27FC236}">
                <a16:creationId xmlns:a16="http://schemas.microsoft.com/office/drawing/2014/main" id="{B8114C98-A349-4111-A123-E8EAB86AB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670FB431-AE18-414D-92F4-1D12D199115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25" name="Straight Connector 24">
              <a:extLst>
                <a:ext uri="{FF2B5EF4-FFF2-40B4-BE49-F238E27FC236}">
                  <a16:creationId xmlns:a16="http://schemas.microsoft.com/office/drawing/2014/main" id="{24467063-D74E-4D42-8790-B9F6D69584B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A1D19BAC-1681-47BC-AAF5-92FAFFF6F4C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94347C2B-E846-452C-97AA-7E254FC1CE8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10EA2B35-7959-4C2A-84AA-FF5D94FEDE9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30" name="Rectangle 29">
            <a:extLst>
              <a:ext uri="{FF2B5EF4-FFF2-40B4-BE49-F238E27FC236}">
                <a16:creationId xmlns:a16="http://schemas.microsoft.com/office/drawing/2014/main" id="{E2D3D3F2-ABBB-4453-B1C5-1BEBF7E4DD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2" name="Group 31">
            <a:extLst>
              <a:ext uri="{FF2B5EF4-FFF2-40B4-BE49-F238E27FC236}">
                <a16:creationId xmlns:a16="http://schemas.microsoft.com/office/drawing/2014/main" id="{8214E4A5-A0D2-42C4-8D14-D2A7E495F0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33" name="Straight Connector 32">
              <a:extLst>
                <a:ext uri="{FF2B5EF4-FFF2-40B4-BE49-F238E27FC236}">
                  <a16:creationId xmlns:a16="http://schemas.microsoft.com/office/drawing/2014/main" id="{7494D7A0-6B21-41E8-A7D3-0033BBB7915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E141D7D-32B0-448E-A666-EA8703AFCF2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8D87E268-6345-420F-8B97-B37ED04100E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35E1622E-7FA6-4760-A2BF-A8105EBF7B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E420C871-5654-A7E7-006B-02DDC14C2AB1}"/>
              </a:ext>
            </a:extLst>
          </p:cNvPr>
          <p:cNvSpPr>
            <a:spLocks noGrp="1"/>
          </p:cNvSpPr>
          <p:nvPr>
            <p:ph type="title"/>
          </p:nvPr>
        </p:nvSpPr>
        <p:spPr>
          <a:xfrm>
            <a:off x="630935" y="4018137"/>
            <a:ext cx="5071221" cy="2129586"/>
          </a:xfrm>
          <a:noFill/>
        </p:spPr>
        <p:txBody>
          <a:bodyPr anchor="t">
            <a:normAutofit/>
          </a:bodyPr>
          <a:lstStyle/>
          <a:p>
            <a:r>
              <a:rPr lang="en-GB" sz="4800">
                <a:solidFill>
                  <a:schemeClr val="bg1"/>
                </a:solidFill>
              </a:rPr>
              <a:t>Stage 3 :  System Design</a:t>
            </a:r>
            <a:endParaRPr lang="en-IN" sz="4800">
              <a:solidFill>
                <a:schemeClr val="bg1"/>
              </a:solidFill>
            </a:endParaRPr>
          </a:p>
        </p:txBody>
      </p:sp>
      <p:pic>
        <p:nvPicPr>
          <p:cNvPr id="5" name="Picture 4">
            <a:extLst>
              <a:ext uri="{FF2B5EF4-FFF2-40B4-BE49-F238E27FC236}">
                <a16:creationId xmlns:a16="http://schemas.microsoft.com/office/drawing/2014/main" id="{EAD67791-729B-0FC5-1465-F3A856916869}"/>
              </a:ext>
            </a:extLst>
          </p:cNvPr>
          <p:cNvPicPr>
            <a:picLocks noChangeAspect="1"/>
          </p:cNvPicPr>
          <p:nvPr/>
        </p:nvPicPr>
        <p:blipFill>
          <a:blip r:embed="rId2"/>
          <a:stretch>
            <a:fillRect/>
          </a:stretch>
        </p:blipFill>
        <p:spPr>
          <a:xfrm>
            <a:off x="631359" y="813696"/>
            <a:ext cx="10843065" cy="2873413"/>
          </a:xfrm>
          <a:prstGeom prst="rect">
            <a:avLst/>
          </a:prstGeom>
        </p:spPr>
      </p:pic>
      <p:grpSp>
        <p:nvGrpSpPr>
          <p:cNvPr id="38" name="Group 37">
            <a:extLst>
              <a:ext uri="{FF2B5EF4-FFF2-40B4-BE49-F238E27FC236}">
                <a16:creationId xmlns:a16="http://schemas.microsoft.com/office/drawing/2014/main" id="{1F4E1649-4D1F-4A91-AF97-A254BFDD524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474192" y="776904"/>
            <a:ext cx="304800" cy="429768"/>
            <a:chOff x="215328" y="-46937"/>
            <a:chExt cx="304800" cy="2773841"/>
          </a:xfrm>
        </p:grpSpPr>
        <p:cxnSp>
          <p:nvCxnSpPr>
            <p:cNvPr id="39" name="Straight Connector 38">
              <a:extLst>
                <a:ext uri="{FF2B5EF4-FFF2-40B4-BE49-F238E27FC236}">
                  <a16:creationId xmlns:a16="http://schemas.microsoft.com/office/drawing/2014/main" id="{FE483602-62F9-474D-9C9B-5EE4CD7671C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DD7D1AC0-A6C7-40E3-9841-F34AC831A48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F951C4DD-7427-497D-9DE3-9D731D3F456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0EE18298-0BF5-4D7A-921A-2F4186E8D96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44" name="Oval 43">
            <a:extLst>
              <a:ext uri="{FF2B5EF4-FFF2-40B4-BE49-F238E27FC236}">
                <a16:creationId xmlns:a16="http://schemas.microsoft.com/office/drawing/2014/main" id="{773AEA78-C03B-40B7-9D11-DC022119D5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60000"/>
                  <a:lumOff val="4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D37340D-3A9D-DCDF-2FCB-71EE9E3F46FA}"/>
              </a:ext>
            </a:extLst>
          </p:cNvPr>
          <p:cNvSpPr>
            <a:spLocks noGrp="1"/>
          </p:cNvSpPr>
          <p:nvPr>
            <p:ph idx="1"/>
          </p:nvPr>
        </p:nvSpPr>
        <p:spPr>
          <a:xfrm>
            <a:off x="5925304" y="4018143"/>
            <a:ext cx="5549111" cy="2129599"/>
          </a:xfrm>
          <a:noFill/>
        </p:spPr>
        <p:txBody>
          <a:bodyPr anchor="t">
            <a:normAutofit/>
          </a:bodyPr>
          <a:lstStyle/>
          <a:p>
            <a:r>
              <a:rPr lang="en-GB" sz="1800">
                <a:solidFill>
                  <a:schemeClr val="bg1"/>
                </a:solidFill>
              </a:rPr>
              <a:t>Uses the SRS document to come up with the best architecture for the software (Design Document Specification (DDS)). </a:t>
            </a:r>
          </a:p>
          <a:p>
            <a:endParaRPr lang="en-GB" sz="1800">
              <a:solidFill>
                <a:schemeClr val="bg1"/>
              </a:solidFill>
            </a:endParaRPr>
          </a:p>
          <a:p>
            <a:r>
              <a:rPr lang="en-GB" sz="1800">
                <a:solidFill>
                  <a:schemeClr val="bg1"/>
                </a:solidFill>
              </a:rPr>
              <a:t>DDS is assessed by market analysts and stakeholders and the most practical and logical design is chosen for development.</a:t>
            </a:r>
            <a:endParaRPr lang="en-IN" sz="1800">
              <a:solidFill>
                <a:schemeClr val="bg1"/>
              </a:solidFill>
            </a:endParaRPr>
          </a:p>
        </p:txBody>
      </p:sp>
    </p:spTree>
    <p:extLst>
      <p:ext uri="{BB962C8B-B14F-4D97-AF65-F5344CB8AC3E}">
        <p14:creationId xmlns:p14="http://schemas.microsoft.com/office/powerpoint/2010/main" val="5910551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7A453D2-15D8-4403-815F-291FA16340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161EA6B-09CA-445B-AB0D-8DF76FA92D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913B067F-3154-4968-A886-DF93A787EC4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15" name="Oval 14">
              <a:extLst>
                <a:ext uri="{FF2B5EF4-FFF2-40B4-BE49-F238E27FC236}">
                  <a16:creationId xmlns:a16="http://schemas.microsoft.com/office/drawing/2014/main" id="{97583D6C-C05B-47AB-8540-B2700B82A4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6501AD91-D973-4968-95E4-4C26CFDF8F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5C165989-F5FE-4BB6-9817-E7828CB1D6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6B0649CC-B912-4E82-BEA0-DA75ECB19A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6BA08C17-C9A5-4FA8-ABC4-44FB3B8696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70DEAC6C-553C-437E-BC17-D449523375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Rectangle 21">
            <a:extLst>
              <a:ext uri="{FF2B5EF4-FFF2-40B4-BE49-F238E27FC236}">
                <a16:creationId xmlns:a16="http://schemas.microsoft.com/office/drawing/2014/main" id="{B8114C98-A349-4111-A123-E8EAB86AB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670FB431-AE18-414D-92F4-1D12D199115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25" name="Straight Connector 24">
              <a:extLst>
                <a:ext uri="{FF2B5EF4-FFF2-40B4-BE49-F238E27FC236}">
                  <a16:creationId xmlns:a16="http://schemas.microsoft.com/office/drawing/2014/main" id="{24467063-D74E-4D42-8790-B9F6D69584B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A1D19BAC-1681-47BC-AAF5-92FAFFF6F4C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94347C2B-E846-452C-97AA-7E254FC1CE8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10EA2B35-7959-4C2A-84AA-FF5D94FEDE9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30" name="Rectangle 29">
            <a:extLst>
              <a:ext uri="{FF2B5EF4-FFF2-40B4-BE49-F238E27FC236}">
                <a16:creationId xmlns:a16="http://schemas.microsoft.com/office/drawing/2014/main" id="{E2D3D3F2-ABBB-4453-B1C5-1BEBF7E4DD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2" name="Group 31">
            <a:extLst>
              <a:ext uri="{FF2B5EF4-FFF2-40B4-BE49-F238E27FC236}">
                <a16:creationId xmlns:a16="http://schemas.microsoft.com/office/drawing/2014/main" id="{8214E4A5-A0D2-42C4-8D14-D2A7E495F0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33" name="Straight Connector 32">
              <a:extLst>
                <a:ext uri="{FF2B5EF4-FFF2-40B4-BE49-F238E27FC236}">
                  <a16:creationId xmlns:a16="http://schemas.microsoft.com/office/drawing/2014/main" id="{7494D7A0-6B21-41E8-A7D3-0033BBB7915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E141D7D-32B0-448E-A666-EA8703AFCF2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8D87E268-6345-420F-8B97-B37ED04100E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35E1622E-7FA6-4760-A2BF-A8105EBF7B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988F76B2-D469-4A62-167E-1874FF7654D3}"/>
              </a:ext>
            </a:extLst>
          </p:cNvPr>
          <p:cNvSpPr>
            <a:spLocks noGrp="1"/>
          </p:cNvSpPr>
          <p:nvPr>
            <p:ph type="title"/>
          </p:nvPr>
        </p:nvSpPr>
        <p:spPr>
          <a:xfrm>
            <a:off x="630935" y="4018137"/>
            <a:ext cx="5071221" cy="2129586"/>
          </a:xfrm>
          <a:noFill/>
        </p:spPr>
        <p:txBody>
          <a:bodyPr anchor="t">
            <a:normAutofit/>
          </a:bodyPr>
          <a:lstStyle/>
          <a:p>
            <a:r>
              <a:rPr lang="en-GB" sz="4800">
                <a:solidFill>
                  <a:schemeClr val="bg1"/>
                </a:solidFill>
              </a:rPr>
              <a:t>Stage 4: </a:t>
            </a:r>
            <a:r>
              <a:rPr lang="en-IN" sz="4800">
                <a:solidFill>
                  <a:schemeClr val="bg1"/>
                </a:solidFill>
              </a:rPr>
              <a:t>Implementation / Coding</a:t>
            </a:r>
          </a:p>
        </p:txBody>
      </p:sp>
      <p:pic>
        <p:nvPicPr>
          <p:cNvPr id="5" name="Picture 4">
            <a:extLst>
              <a:ext uri="{FF2B5EF4-FFF2-40B4-BE49-F238E27FC236}">
                <a16:creationId xmlns:a16="http://schemas.microsoft.com/office/drawing/2014/main" id="{9D574901-F454-C8B8-C3B3-171BF8A4539B}"/>
              </a:ext>
            </a:extLst>
          </p:cNvPr>
          <p:cNvPicPr>
            <a:picLocks noChangeAspect="1"/>
          </p:cNvPicPr>
          <p:nvPr/>
        </p:nvPicPr>
        <p:blipFill>
          <a:blip r:embed="rId2"/>
          <a:stretch>
            <a:fillRect/>
          </a:stretch>
        </p:blipFill>
        <p:spPr>
          <a:xfrm>
            <a:off x="631359" y="813696"/>
            <a:ext cx="10843065" cy="2873413"/>
          </a:xfrm>
          <a:prstGeom prst="rect">
            <a:avLst/>
          </a:prstGeom>
        </p:spPr>
      </p:pic>
      <p:grpSp>
        <p:nvGrpSpPr>
          <p:cNvPr id="38" name="Group 37">
            <a:extLst>
              <a:ext uri="{FF2B5EF4-FFF2-40B4-BE49-F238E27FC236}">
                <a16:creationId xmlns:a16="http://schemas.microsoft.com/office/drawing/2014/main" id="{1F4E1649-4D1F-4A91-AF97-A254BFDD524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474192" y="776904"/>
            <a:ext cx="304800" cy="429768"/>
            <a:chOff x="215328" y="-46937"/>
            <a:chExt cx="304800" cy="2773841"/>
          </a:xfrm>
        </p:grpSpPr>
        <p:cxnSp>
          <p:nvCxnSpPr>
            <p:cNvPr id="39" name="Straight Connector 38">
              <a:extLst>
                <a:ext uri="{FF2B5EF4-FFF2-40B4-BE49-F238E27FC236}">
                  <a16:creationId xmlns:a16="http://schemas.microsoft.com/office/drawing/2014/main" id="{FE483602-62F9-474D-9C9B-5EE4CD7671C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DD7D1AC0-A6C7-40E3-9841-F34AC831A48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F951C4DD-7427-497D-9DE3-9D731D3F456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0EE18298-0BF5-4D7A-921A-2F4186E8D96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44" name="Oval 43">
            <a:extLst>
              <a:ext uri="{FF2B5EF4-FFF2-40B4-BE49-F238E27FC236}">
                <a16:creationId xmlns:a16="http://schemas.microsoft.com/office/drawing/2014/main" id="{773AEA78-C03B-40B7-9D11-DC022119D5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60000"/>
                  <a:lumOff val="4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335FF93-2877-B269-1580-366D55AF23EF}"/>
              </a:ext>
            </a:extLst>
          </p:cNvPr>
          <p:cNvSpPr>
            <a:spLocks noGrp="1"/>
          </p:cNvSpPr>
          <p:nvPr>
            <p:ph idx="1"/>
          </p:nvPr>
        </p:nvSpPr>
        <p:spPr>
          <a:xfrm>
            <a:off x="5925304" y="4018143"/>
            <a:ext cx="5549111" cy="2129599"/>
          </a:xfrm>
          <a:noFill/>
        </p:spPr>
        <p:txBody>
          <a:bodyPr anchor="t">
            <a:normAutofit/>
          </a:bodyPr>
          <a:lstStyle/>
          <a:p>
            <a:r>
              <a:rPr lang="en-GB" sz="1800">
                <a:solidFill>
                  <a:schemeClr val="bg1"/>
                </a:solidFill>
              </a:rPr>
              <a:t>The actual development starts and the product is built. The programming code is generated as per DDS</a:t>
            </a:r>
          </a:p>
          <a:p>
            <a:r>
              <a:rPr lang="en-GB" sz="1800">
                <a:solidFill>
                  <a:schemeClr val="bg1"/>
                </a:solidFill>
              </a:rPr>
              <a:t>Developers must follow the coding guidelines defined by their organization and programming tools like compilers, interpreters, debuggers, etc. are used to generate the code. </a:t>
            </a:r>
            <a:endParaRPr lang="en-IN" sz="1800">
              <a:solidFill>
                <a:schemeClr val="bg1"/>
              </a:solidFill>
            </a:endParaRPr>
          </a:p>
        </p:txBody>
      </p:sp>
    </p:spTree>
    <p:extLst>
      <p:ext uri="{BB962C8B-B14F-4D97-AF65-F5344CB8AC3E}">
        <p14:creationId xmlns:p14="http://schemas.microsoft.com/office/powerpoint/2010/main" val="16577051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D7A453D2-15D8-4403-815F-291FA16340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8161EA6B-09CA-445B-AB0D-8DF76FA92D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3" name="Group 52">
            <a:extLst>
              <a:ext uri="{FF2B5EF4-FFF2-40B4-BE49-F238E27FC236}">
                <a16:creationId xmlns:a16="http://schemas.microsoft.com/office/drawing/2014/main" id="{913B067F-3154-4968-A886-DF93A787EC4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54" name="Oval 53">
              <a:extLst>
                <a:ext uri="{FF2B5EF4-FFF2-40B4-BE49-F238E27FC236}">
                  <a16:creationId xmlns:a16="http://schemas.microsoft.com/office/drawing/2014/main" id="{97583D6C-C05B-47AB-8540-B2700B82A4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6501AD91-D973-4968-95E4-4C26CFDF8F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5C165989-F5FE-4BB6-9817-E7828CB1D6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6B0649CC-B912-4E82-BEA0-DA75ECB19A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Oval 57">
              <a:extLst>
                <a:ext uri="{FF2B5EF4-FFF2-40B4-BE49-F238E27FC236}">
                  <a16:creationId xmlns:a16="http://schemas.microsoft.com/office/drawing/2014/main" id="{6BA08C17-C9A5-4FA8-ABC4-44FB3B8696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70DEAC6C-553C-437E-BC17-D449523375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1" name="Rectangle 60">
            <a:extLst>
              <a:ext uri="{FF2B5EF4-FFF2-40B4-BE49-F238E27FC236}">
                <a16:creationId xmlns:a16="http://schemas.microsoft.com/office/drawing/2014/main" id="{B8114C98-A349-4111-A123-E8EAB86AB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3" name="Group 62">
            <a:extLst>
              <a:ext uri="{FF2B5EF4-FFF2-40B4-BE49-F238E27FC236}">
                <a16:creationId xmlns:a16="http://schemas.microsoft.com/office/drawing/2014/main" id="{670FB431-AE18-414D-92F4-1D12D199115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64" name="Straight Connector 63">
              <a:extLst>
                <a:ext uri="{FF2B5EF4-FFF2-40B4-BE49-F238E27FC236}">
                  <a16:creationId xmlns:a16="http://schemas.microsoft.com/office/drawing/2014/main" id="{24467063-D74E-4D42-8790-B9F6D69584B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A1D19BAC-1681-47BC-AAF5-92FAFFF6F4C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94347C2B-E846-452C-97AA-7E254FC1CE8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10EA2B35-7959-4C2A-84AA-FF5D94FEDE9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69" name="Rectangle 68">
            <a:extLst>
              <a:ext uri="{FF2B5EF4-FFF2-40B4-BE49-F238E27FC236}">
                <a16:creationId xmlns:a16="http://schemas.microsoft.com/office/drawing/2014/main" id="{E2D3D3F2-ABBB-4453-B1C5-1BEBF7E4DD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1" name="Group 70">
            <a:extLst>
              <a:ext uri="{FF2B5EF4-FFF2-40B4-BE49-F238E27FC236}">
                <a16:creationId xmlns:a16="http://schemas.microsoft.com/office/drawing/2014/main" id="{8214E4A5-A0D2-42C4-8D14-D2A7E495F0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72" name="Straight Connector 71">
              <a:extLst>
                <a:ext uri="{FF2B5EF4-FFF2-40B4-BE49-F238E27FC236}">
                  <a16:creationId xmlns:a16="http://schemas.microsoft.com/office/drawing/2014/main" id="{7494D7A0-6B21-41E8-A7D3-0033BBB7915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1E141D7D-32B0-448E-A666-EA8703AFCF2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8D87E268-6345-420F-8B97-B37ED04100E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35E1622E-7FA6-4760-A2BF-A8105EBF7B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D2EEA8B2-EF8D-9C36-0FD2-07FF5D0A16FA}"/>
              </a:ext>
            </a:extLst>
          </p:cNvPr>
          <p:cNvSpPr>
            <a:spLocks noGrp="1"/>
          </p:cNvSpPr>
          <p:nvPr>
            <p:ph type="title"/>
          </p:nvPr>
        </p:nvSpPr>
        <p:spPr>
          <a:xfrm>
            <a:off x="630935" y="4018137"/>
            <a:ext cx="5071221" cy="2129586"/>
          </a:xfrm>
          <a:noFill/>
        </p:spPr>
        <p:txBody>
          <a:bodyPr anchor="t">
            <a:normAutofit/>
          </a:bodyPr>
          <a:lstStyle/>
          <a:p>
            <a:r>
              <a:rPr lang="en-GB" sz="4800">
                <a:solidFill>
                  <a:schemeClr val="bg1"/>
                </a:solidFill>
              </a:rPr>
              <a:t>Stage 5: Testing</a:t>
            </a:r>
            <a:endParaRPr lang="en-IN" sz="4800">
              <a:solidFill>
                <a:schemeClr val="bg1"/>
              </a:solidFill>
            </a:endParaRPr>
          </a:p>
        </p:txBody>
      </p:sp>
      <p:pic>
        <p:nvPicPr>
          <p:cNvPr id="7" name="Picture 6">
            <a:extLst>
              <a:ext uri="{FF2B5EF4-FFF2-40B4-BE49-F238E27FC236}">
                <a16:creationId xmlns:a16="http://schemas.microsoft.com/office/drawing/2014/main" id="{A5E12CD5-95B7-34C2-CAA9-E015CBA70648}"/>
              </a:ext>
            </a:extLst>
          </p:cNvPr>
          <p:cNvPicPr>
            <a:picLocks noChangeAspect="1"/>
          </p:cNvPicPr>
          <p:nvPr/>
        </p:nvPicPr>
        <p:blipFill>
          <a:blip r:embed="rId2"/>
          <a:stretch>
            <a:fillRect/>
          </a:stretch>
        </p:blipFill>
        <p:spPr>
          <a:xfrm>
            <a:off x="631359" y="773035"/>
            <a:ext cx="10843065" cy="2954736"/>
          </a:xfrm>
          <a:prstGeom prst="rect">
            <a:avLst/>
          </a:prstGeom>
        </p:spPr>
      </p:pic>
      <p:grpSp>
        <p:nvGrpSpPr>
          <p:cNvPr id="77" name="Group 76">
            <a:extLst>
              <a:ext uri="{FF2B5EF4-FFF2-40B4-BE49-F238E27FC236}">
                <a16:creationId xmlns:a16="http://schemas.microsoft.com/office/drawing/2014/main" id="{1F4E1649-4D1F-4A91-AF97-A254BFDD524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474192" y="776904"/>
            <a:ext cx="304800" cy="429768"/>
            <a:chOff x="215328" y="-46937"/>
            <a:chExt cx="304800" cy="2773841"/>
          </a:xfrm>
        </p:grpSpPr>
        <p:cxnSp>
          <p:nvCxnSpPr>
            <p:cNvPr id="78" name="Straight Connector 77">
              <a:extLst>
                <a:ext uri="{FF2B5EF4-FFF2-40B4-BE49-F238E27FC236}">
                  <a16:creationId xmlns:a16="http://schemas.microsoft.com/office/drawing/2014/main" id="{FE483602-62F9-474D-9C9B-5EE4CD7671C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DD7D1AC0-A6C7-40E3-9841-F34AC831A48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F951C4DD-7427-497D-9DE3-9D731D3F456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0EE18298-0BF5-4D7A-921A-2F4186E8D96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83" name="Oval 82">
            <a:extLst>
              <a:ext uri="{FF2B5EF4-FFF2-40B4-BE49-F238E27FC236}">
                <a16:creationId xmlns:a16="http://schemas.microsoft.com/office/drawing/2014/main" id="{773AEA78-C03B-40B7-9D11-DC022119D5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60000"/>
                  <a:lumOff val="4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89340A06-F4B5-FB68-FF8D-1BEC9A9EB60B}"/>
              </a:ext>
            </a:extLst>
          </p:cNvPr>
          <p:cNvSpPr>
            <a:spLocks noGrp="1"/>
          </p:cNvSpPr>
          <p:nvPr>
            <p:ph idx="1"/>
          </p:nvPr>
        </p:nvSpPr>
        <p:spPr>
          <a:xfrm>
            <a:off x="5925304" y="4018143"/>
            <a:ext cx="5549111" cy="2129599"/>
          </a:xfrm>
          <a:noFill/>
        </p:spPr>
        <p:txBody>
          <a:bodyPr anchor="t">
            <a:normAutofit/>
          </a:bodyPr>
          <a:lstStyle/>
          <a:p>
            <a:r>
              <a:rPr lang="en-GB" sz="1800">
                <a:solidFill>
                  <a:schemeClr val="bg1"/>
                </a:solidFill>
              </a:rPr>
              <a:t>Testing of the product is performed. Different types of testing will be done to ensure quality</a:t>
            </a:r>
          </a:p>
          <a:p>
            <a:r>
              <a:rPr lang="en-GB" sz="1800">
                <a:solidFill>
                  <a:schemeClr val="bg1"/>
                </a:solidFill>
              </a:rPr>
              <a:t>All the probable flaws are tracked, fixed, and retested. This ensures that the product confronts the quality requirements of SRS</a:t>
            </a:r>
            <a:endParaRPr lang="en-IN" sz="1800">
              <a:solidFill>
                <a:schemeClr val="bg1"/>
              </a:solidFill>
            </a:endParaRPr>
          </a:p>
        </p:txBody>
      </p:sp>
    </p:spTree>
    <p:extLst>
      <p:ext uri="{BB962C8B-B14F-4D97-AF65-F5344CB8AC3E}">
        <p14:creationId xmlns:p14="http://schemas.microsoft.com/office/powerpoint/2010/main" val="36943842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7A453D2-15D8-4403-815F-291FA16340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161EA6B-09CA-445B-AB0D-8DF76FA92D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913B067F-3154-4968-A886-DF93A787EC4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15" name="Oval 14">
              <a:extLst>
                <a:ext uri="{FF2B5EF4-FFF2-40B4-BE49-F238E27FC236}">
                  <a16:creationId xmlns:a16="http://schemas.microsoft.com/office/drawing/2014/main" id="{97583D6C-C05B-47AB-8540-B2700B82A4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6501AD91-D973-4968-95E4-4C26CFDF8F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5C165989-F5FE-4BB6-9817-E7828CB1D6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6B0649CC-B912-4E82-BEA0-DA75ECB19A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6BA08C17-C9A5-4FA8-ABC4-44FB3B8696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70DEAC6C-553C-437E-BC17-D449523375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Rectangle 21">
            <a:extLst>
              <a:ext uri="{FF2B5EF4-FFF2-40B4-BE49-F238E27FC236}">
                <a16:creationId xmlns:a16="http://schemas.microsoft.com/office/drawing/2014/main" id="{B8114C98-A349-4111-A123-E8EAB86AB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670FB431-AE18-414D-92F4-1D12D199115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25" name="Straight Connector 24">
              <a:extLst>
                <a:ext uri="{FF2B5EF4-FFF2-40B4-BE49-F238E27FC236}">
                  <a16:creationId xmlns:a16="http://schemas.microsoft.com/office/drawing/2014/main" id="{24467063-D74E-4D42-8790-B9F6D69584B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A1D19BAC-1681-47BC-AAF5-92FAFFF6F4C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94347C2B-E846-452C-97AA-7E254FC1CE8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10EA2B35-7959-4C2A-84AA-FF5D94FEDE9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30" name="Rectangle 29">
            <a:extLst>
              <a:ext uri="{FF2B5EF4-FFF2-40B4-BE49-F238E27FC236}">
                <a16:creationId xmlns:a16="http://schemas.microsoft.com/office/drawing/2014/main" id="{E2D3D3F2-ABBB-4453-B1C5-1BEBF7E4DD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2" name="Group 31">
            <a:extLst>
              <a:ext uri="{FF2B5EF4-FFF2-40B4-BE49-F238E27FC236}">
                <a16:creationId xmlns:a16="http://schemas.microsoft.com/office/drawing/2014/main" id="{8214E4A5-A0D2-42C4-8D14-D2A7E495F0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33" name="Straight Connector 32">
              <a:extLst>
                <a:ext uri="{FF2B5EF4-FFF2-40B4-BE49-F238E27FC236}">
                  <a16:creationId xmlns:a16="http://schemas.microsoft.com/office/drawing/2014/main" id="{7494D7A0-6B21-41E8-A7D3-0033BBB7915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E141D7D-32B0-448E-A666-EA8703AFCF2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8D87E268-6345-420F-8B97-B37ED04100E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35E1622E-7FA6-4760-A2BF-A8105EBF7B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3D0E4BA9-D9C0-07CF-BFA0-15BDD5A5DF9A}"/>
              </a:ext>
            </a:extLst>
          </p:cNvPr>
          <p:cNvSpPr>
            <a:spLocks noGrp="1"/>
          </p:cNvSpPr>
          <p:nvPr>
            <p:ph type="title"/>
          </p:nvPr>
        </p:nvSpPr>
        <p:spPr>
          <a:xfrm>
            <a:off x="630935" y="4018137"/>
            <a:ext cx="5071221" cy="2129586"/>
          </a:xfrm>
          <a:noFill/>
        </p:spPr>
        <p:txBody>
          <a:bodyPr anchor="t">
            <a:normAutofit/>
          </a:bodyPr>
          <a:lstStyle/>
          <a:p>
            <a:r>
              <a:rPr lang="en-GB" sz="4800">
                <a:solidFill>
                  <a:schemeClr val="bg1"/>
                </a:solidFill>
              </a:rPr>
              <a:t>Stage 6: Deployment</a:t>
            </a:r>
            <a:endParaRPr lang="en-IN" sz="4800">
              <a:solidFill>
                <a:schemeClr val="bg1"/>
              </a:solidFill>
            </a:endParaRPr>
          </a:p>
        </p:txBody>
      </p:sp>
      <p:pic>
        <p:nvPicPr>
          <p:cNvPr id="5" name="Picture 4" descr="A white background with black text&#10;&#10;AI-generated content may be incorrect.">
            <a:extLst>
              <a:ext uri="{FF2B5EF4-FFF2-40B4-BE49-F238E27FC236}">
                <a16:creationId xmlns:a16="http://schemas.microsoft.com/office/drawing/2014/main" id="{2535DE23-56D2-EC32-C465-FF99F97D3656}"/>
              </a:ext>
            </a:extLst>
          </p:cNvPr>
          <p:cNvPicPr>
            <a:picLocks noChangeAspect="1"/>
          </p:cNvPicPr>
          <p:nvPr/>
        </p:nvPicPr>
        <p:blipFill>
          <a:blip r:embed="rId2"/>
          <a:stretch>
            <a:fillRect/>
          </a:stretch>
        </p:blipFill>
        <p:spPr>
          <a:xfrm>
            <a:off x="631359" y="867913"/>
            <a:ext cx="10843065" cy="2764979"/>
          </a:xfrm>
          <a:prstGeom prst="rect">
            <a:avLst/>
          </a:prstGeom>
        </p:spPr>
      </p:pic>
      <p:grpSp>
        <p:nvGrpSpPr>
          <p:cNvPr id="38" name="Group 37">
            <a:extLst>
              <a:ext uri="{FF2B5EF4-FFF2-40B4-BE49-F238E27FC236}">
                <a16:creationId xmlns:a16="http://schemas.microsoft.com/office/drawing/2014/main" id="{1F4E1649-4D1F-4A91-AF97-A254BFDD524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474192" y="776904"/>
            <a:ext cx="304800" cy="429768"/>
            <a:chOff x="215328" y="-46937"/>
            <a:chExt cx="304800" cy="2773841"/>
          </a:xfrm>
        </p:grpSpPr>
        <p:cxnSp>
          <p:nvCxnSpPr>
            <p:cNvPr id="39" name="Straight Connector 38">
              <a:extLst>
                <a:ext uri="{FF2B5EF4-FFF2-40B4-BE49-F238E27FC236}">
                  <a16:creationId xmlns:a16="http://schemas.microsoft.com/office/drawing/2014/main" id="{FE483602-62F9-474D-9C9B-5EE4CD7671C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DD7D1AC0-A6C7-40E3-9841-F34AC831A48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F951C4DD-7427-497D-9DE3-9D731D3F456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0EE18298-0BF5-4D7A-921A-2F4186E8D96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44" name="Oval 43">
            <a:extLst>
              <a:ext uri="{FF2B5EF4-FFF2-40B4-BE49-F238E27FC236}">
                <a16:creationId xmlns:a16="http://schemas.microsoft.com/office/drawing/2014/main" id="{773AEA78-C03B-40B7-9D11-DC022119D5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60000"/>
                  <a:lumOff val="4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B0F20C9-5B99-7506-C2E8-A1E7C53E05FB}"/>
              </a:ext>
            </a:extLst>
          </p:cNvPr>
          <p:cNvSpPr>
            <a:spLocks noGrp="1"/>
          </p:cNvSpPr>
          <p:nvPr>
            <p:ph idx="1"/>
          </p:nvPr>
        </p:nvSpPr>
        <p:spPr>
          <a:xfrm>
            <a:off x="5925304" y="4018143"/>
            <a:ext cx="5549111" cy="2129599"/>
          </a:xfrm>
          <a:noFill/>
        </p:spPr>
        <p:txBody>
          <a:bodyPr anchor="t">
            <a:normAutofit/>
          </a:bodyPr>
          <a:lstStyle/>
          <a:p>
            <a:r>
              <a:rPr lang="en-GB" sz="1800" dirty="0">
                <a:solidFill>
                  <a:schemeClr val="bg1"/>
                </a:solidFill>
              </a:rPr>
              <a:t>Product is released in phases as per the organization’s strategy. Then it is tested in a real industrial environment. If it performs well, the organization sends out the product as a whole.</a:t>
            </a:r>
          </a:p>
        </p:txBody>
      </p:sp>
    </p:spTree>
    <p:extLst>
      <p:ext uri="{BB962C8B-B14F-4D97-AF65-F5344CB8AC3E}">
        <p14:creationId xmlns:p14="http://schemas.microsoft.com/office/powerpoint/2010/main" val="36655079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00DC1B0-7E1A-BD02-3F93-19E6B1B750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F0C4B9D-D04E-9079-3B29-91402E3CE298}"/>
              </a:ext>
            </a:extLst>
          </p:cNvPr>
          <p:cNvSpPr>
            <a:spLocks noGrp="1"/>
          </p:cNvSpPr>
          <p:nvPr>
            <p:ph type="title"/>
          </p:nvPr>
        </p:nvSpPr>
        <p:spPr>
          <a:xfrm>
            <a:off x="612649" y="548638"/>
            <a:ext cx="3493008" cy="5788152"/>
          </a:xfrm>
        </p:spPr>
        <p:txBody>
          <a:bodyPr anchor="ctr">
            <a:normAutofit/>
          </a:bodyPr>
          <a:lstStyle/>
          <a:p>
            <a:r>
              <a:rPr lang="en-GB" sz="4000" dirty="0"/>
              <a:t>What is a Software</a:t>
            </a:r>
            <a:endParaRPr lang="en-IN" sz="4000" dirty="0"/>
          </a:p>
        </p:txBody>
      </p:sp>
      <p:graphicFrame>
        <p:nvGraphicFramePr>
          <p:cNvPr id="5" name="Content Placeholder 2">
            <a:extLst>
              <a:ext uri="{FF2B5EF4-FFF2-40B4-BE49-F238E27FC236}">
                <a16:creationId xmlns:a16="http://schemas.microsoft.com/office/drawing/2014/main" id="{03FD3087-35FF-0285-C2D7-51FD53022823}"/>
              </a:ext>
            </a:extLst>
          </p:cNvPr>
          <p:cNvGraphicFramePr>
            <a:graphicFrameLocks noGrp="1"/>
          </p:cNvGraphicFramePr>
          <p:nvPr>
            <p:ph idx="1"/>
            <p:extLst>
              <p:ext uri="{D42A27DB-BD31-4B8C-83A1-F6EECF244321}">
                <p14:modId xmlns:p14="http://schemas.microsoft.com/office/powerpoint/2010/main" val="1942261262"/>
              </p:ext>
            </p:extLst>
          </p:nvPr>
        </p:nvGraphicFramePr>
        <p:xfrm>
          <a:off x="4608246" y="548640"/>
          <a:ext cx="6949440" cy="57866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076360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D7A453D2-15D8-4403-815F-291FA16340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8161EA6B-09CA-445B-AB0D-8DF76FA92D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3" name="Group 52">
            <a:extLst>
              <a:ext uri="{FF2B5EF4-FFF2-40B4-BE49-F238E27FC236}">
                <a16:creationId xmlns:a16="http://schemas.microsoft.com/office/drawing/2014/main" id="{913B067F-3154-4968-A886-DF93A787EC4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54" name="Oval 53">
              <a:extLst>
                <a:ext uri="{FF2B5EF4-FFF2-40B4-BE49-F238E27FC236}">
                  <a16:creationId xmlns:a16="http://schemas.microsoft.com/office/drawing/2014/main" id="{97583D6C-C05B-47AB-8540-B2700B82A4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6501AD91-D973-4968-95E4-4C26CFDF8F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5C165989-F5FE-4BB6-9817-E7828CB1D6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6B0649CC-B912-4E82-BEA0-DA75ECB19A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Oval 57">
              <a:extLst>
                <a:ext uri="{FF2B5EF4-FFF2-40B4-BE49-F238E27FC236}">
                  <a16:creationId xmlns:a16="http://schemas.microsoft.com/office/drawing/2014/main" id="{6BA08C17-C9A5-4FA8-ABC4-44FB3B8696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70DEAC6C-553C-437E-BC17-D449523375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1" name="Rectangle 60">
            <a:extLst>
              <a:ext uri="{FF2B5EF4-FFF2-40B4-BE49-F238E27FC236}">
                <a16:creationId xmlns:a16="http://schemas.microsoft.com/office/drawing/2014/main" id="{B8114C98-A349-4111-A123-E8EAB86AB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3" name="Group 62">
            <a:extLst>
              <a:ext uri="{FF2B5EF4-FFF2-40B4-BE49-F238E27FC236}">
                <a16:creationId xmlns:a16="http://schemas.microsoft.com/office/drawing/2014/main" id="{670FB431-AE18-414D-92F4-1D12D199115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64" name="Straight Connector 63">
              <a:extLst>
                <a:ext uri="{FF2B5EF4-FFF2-40B4-BE49-F238E27FC236}">
                  <a16:creationId xmlns:a16="http://schemas.microsoft.com/office/drawing/2014/main" id="{24467063-D74E-4D42-8790-B9F6D69584B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A1D19BAC-1681-47BC-AAF5-92FAFFF6F4C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94347C2B-E846-452C-97AA-7E254FC1CE8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10EA2B35-7959-4C2A-84AA-FF5D94FEDE9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69" name="Rectangle 68">
            <a:extLst>
              <a:ext uri="{FF2B5EF4-FFF2-40B4-BE49-F238E27FC236}">
                <a16:creationId xmlns:a16="http://schemas.microsoft.com/office/drawing/2014/main" id="{E2D3D3F2-ABBB-4453-B1C5-1BEBF7E4DD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1" name="Group 70">
            <a:extLst>
              <a:ext uri="{FF2B5EF4-FFF2-40B4-BE49-F238E27FC236}">
                <a16:creationId xmlns:a16="http://schemas.microsoft.com/office/drawing/2014/main" id="{8214E4A5-A0D2-42C4-8D14-D2A7E495F0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72" name="Straight Connector 71">
              <a:extLst>
                <a:ext uri="{FF2B5EF4-FFF2-40B4-BE49-F238E27FC236}">
                  <a16:creationId xmlns:a16="http://schemas.microsoft.com/office/drawing/2014/main" id="{7494D7A0-6B21-41E8-A7D3-0033BBB7915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1E141D7D-32B0-448E-A666-EA8703AFCF2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8D87E268-6345-420F-8B97-B37ED04100E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35E1622E-7FA6-4760-A2BF-A8105EBF7B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64AABF9B-70B2-BCCB-5F1F-2D35B69C9735}"/>
              </a:ext>
            </a:extLst>
          </p:cNvPr>
          <p:cNvSpPr>
            <a:spLocks noGrp="1"/>
          </p:cNvSpPr>
          <p:nvPr>
            <p:ph type="title"/>
          </p:nvPr>
        </p:nvSpPr>
        <p:spPr>
          <a:xfrm>
            <a:off x="630935" y="4018137"/>
            <a:ext cx="5071221" cy="2129586"/>
          </a:xfrm>
          <a:noFill/>
        </p:spPr>
        <p:txBody>
          <a:bodyPr anchor="t">
            <a:normAutofit/>
          </a:bodyPr>
          <a:lstStyle/>
          <a:p>
            <a:r>
              <a:rPr lang="en-GB" sz="4800">
                <a:solidFill>
                  <a:schemeClr val="bg1"/>
                </a:solidFill>
              </a:rPr>
              <a:t>Stage 7: Maintenance and Support</a:t>
            </a:r>
            <a:endParaRPr lang="en-IN" sz="4800">
              <a:solidFill>
                <a:schemeClr val="bg1"/>
              </a:solidFill>
            </a:endParaRPr>
          </a:p>
        </p:txBody>
      </p:sp>
      <p:pic>
        <p:nvPicPr>
          <p:cNvPr id="7" name="Picture 6">
            <a:extLst>
              <a:ext uri="{FF2B5EF4-FFF2-40B4-BE49-F238E27FC236}">
                <a16:creationId xmlns:a16="http://schemas.microsoft.com/office/drawing/2014/main" id="{8B6BBBBC-FC74-B3F8-E22F-46092E3AA541}"/>
              </a:ext>
            </a:extLst>
          </p:cNvPr>
          <p:cNvPicPr>
            <a:picLocks noChangeAspect="1"/>
          </p:cNvPicPr>
          <p:nvPr/>
        </p:nvPicPr>
        <p:blipFill>
          <a:blip r:embed="rId2"/>
          <a:stretch>
            <a:fillRect/>
          </a:stretch>
        </p:blipFill>
        <p:spPr>
          <a:xfrm>
            <a:off x="631359" y="962789"/>
            <a:ext cx="10843065" cy="2575227"/>
          </a:xfrm>
          <a:prstGeom prst="rect">
            <a:avLst/>
          </a:prstGeom>
        </p:spPr>
      </p:pic>
      <p:grpSp>
        <p:nvGrpSpPr>
          <p:cNvPr id="77" name="Group 76">
            <a:extLst>
              <a:ext uri="{FF2B5EF4-FFF2-40B4-BE49-F238E27FC236}">
                <a16:creationId xmlns:a16="http://schemas.microsoft.com/office/drawing/2014/main" id="{1F4E1649-4D1F-4A91-AF97-A254BFDD524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474192" y="776904"/>
            <a:ext cx="304800" cy="429768"/>
            <a:chOff x="215328" y="-46937"/>
            <a:chExt cx="304800" cy="2773841"/>
          </a:xfrm>
        </p:grpSpPr>
        <p:cxnSp>
          <p:nvCxnSpPr>
            <p:cNvPr id="78" name="Straight Connector 77">
              <a:extLst>
                <a:ext uri="{FF2B5EF4-FFF2-40B4-BE49-F238E27FC236}">
                  <a16:creationId xmlns:a16="http://schemas.microsoft.com/office/drawing/2014/main" id="{FE483602-62F9-474D-9C9B-5EE4CD7671C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DD7D1AC0-A6C7-40E3-9841-F34AC831A48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F951C4DD-7427-497D-9DE3-9D731D3F456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0EE18298-0BF5-4D7A-921A-2F4186E8D96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83" name="Oval 82">
            <a:extLst>
              <a:ext uri="{FF2B5EF4-FFF2-40B4-BE49-F238E27FC236}">
                <a16:creationId xmlns:a16="http://schemas.microsoft.com/office/drawing/2014/main" id="{773AEA78-C03B-40B7-9D11-DC022119D5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60000"/>
                  <a:lumOff val="4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2C52DBA-B4EE-87A1-CD94-5B5E8A4F9CBA}"/>
              </a:ext>
            </a:extLst>
          </p:cNvPr>
          <p:cNvSpPr>
            <a:spLocks noGrp="1"/>
          </p:cNvSpPr>
          <p:nvPr>
            <p:ph idx="1"/>
          </p:nvPr>
        </p:nvSpPr>
        <p:spPr>
          <a:xfrm>
            <a:off x="5925304" y="4018143"/>
            <a:ext cx="5549111" cy="2129599"/>
          </a:xfrm>
          <a:noFill/>
        </p:spPr>
        <p:txBody>
          <a:bodyPr anchor="t">
            <a:normAutofit/>
          </a:bodyPr>
          <a:lstStyle/>
          <a:p>
            <a:r>
              <a:rPr lang="en-GB" sz="1800" dirty="0">
                <a:solidFill>
                  <a:schemeClr val="bg1"/>
                </a:solidFill>
              </a:rPr>
              <a:t>Receives Feedback from end users and stakeholders and work on improvements/changes suggested.</a:t>
            </a:r>
          </a:p>
          <a:p>
            <a:r>
              <a:rPr lang="en-GB" sz="1800" dirty="0">
                <a:solidFill>
                  <a:schemeClr val="bg1"/>
                </a:solidFill>
              </a:rPr>
              <a:t>Any new defects identified are fixed and released after testing.</a:t>
            </a:r>
          </a:p>
          <a:p>
            <a:endParaRPr lang="en-IN" sz="1800" dirty="0">
              <a:solidFill>
                <a:schemeClr val="bg1"/>
              </a:solidFill>
            </a:endParaRPr>
          </a:p>
        </p:txBody>
      </p:sp>
    </p:spTree>
    <p:extLst>
      <p:ext uri="{BB962C8B-B14F-4D97-AF65-F5344CB8AC3E}">
        <p14:creationId xmlns:p14="http://schemas.microsoft.com/office/powerpoint/2010/main" val="22517013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8207B083-EAC0-A5BB-C369-C9589EC7F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87564FA-57F0-8CF4-BC72-0CF3BC7555D0}"/>
              </a:ext>
            </a:extLst>
          </p:cNvPr>
          <p:cNvSpPr>
            <a:spLocks noGrp="1"/>
          </p:cNvSpPr>
          <p:nvPr>
            <p:ph type="title"/>
          </p:nvPr>
        </p:nvSpPr>
        <p:spPr>
          <a:xfrm>
            <a:off x="135706" y="-1"/>
            <a:ext cx="10872216" cy="1527048"/>
          </a:xfrm>
        </p:spPr>
        <p:txBody>
          <a:bodyPr anchor="b">
            <a:normAutofit/>
          </a:bodyPr>
          <a:lstStyle/>
          <a:p>
            <a:r>
              <a:rPr lang="en-GB" dirty="0"/>
              <a:t>Waterfall Model</a:t>
            </a:r>
            <a:endParaRPr lang="en-IN" dirty="0"/>
          </a:p>
        </p:txBody>
      </p:sp>
      <p:pic>
        <p:nvPicPr>
          <p:cNvPr id="1026" name="Picture 2">
            <a:extLst>
              <a:ext uri="{FF2B5EF4-FFF2-40B4-BE49-F238E27FC236}">
                <a16:creationId xmlns:a16="http://schemas.microsoft.com/office/drawing/2014/main" id="{B09019C1-4B12-6617-45DC-41C693AE2BB9}"/>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08930" y="1781664"/>
            <a:ext cx="5648865" cy="4346993"/>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05D4232E-948A-3730-F816-824DB7A83568}"/>
              </a:ext>
            </a:extLst>
          </p:cNvPr>
          <p:cNvSpPr>
            <a:spLocks noGrp="1"/>
          </p:cNvSpPr>
          <p:nvPr>
            <p:ph idx="1"/>
          </p:nvPr>
        </p:nvSpPr>
        <p:spPr>
          <a:xfrm>
            <a:off x="6297254" y="840421"/>
            <a:ext cx="5385816" cy="5177157"/>
          </a:xfrm>
        </p:spPr>
        <p:txBody>
          <a:bodyPr anchor="t">
            <a:normAutofit/>
          </a:bodyPr>
          <a:lstStyle/>
          <a:p>
            <a:r>
              <a:rPr lang="en-GB" sz="2400" dirty="0"/>
              <a:t>A linear and sequential software development methodology</a:t>
            </a:r>
          </a:p>
          <a:p>
            <a:r>
              <a:rPr lang="en-GB" sz="2400" dirty="0"/>
              <a:t>Each phase must be </a:t>
            </a:r>
            <a:r>
              <a:rPr lang="en-GB" sz="2400" b="1" dirty="0"/>
              <a:t>completed before moving</a:t>
            </a:r>
            <a:r>
              <a:rPr lang="en-GB" sz="2400" dirty="0"/>
              <a:t> to the next</a:t>
            </a:r>
          </a:p>
          <a:p>
            <a:r>
              <a:rPr lang="en-GB" sz="2400" dirty="0"/>
              <a:t>Rigid structure with clearly defined stages</a:t>
            </a:r>
          </a:p>
          <a:p>
            <a:r>
              <a:rPr lang="en-GB" sz="2400" dirty="0"/>
              <a:t>Emphasis on documentation and planning</a:t>
            </a:r>
          </a:p>
          <a:p>
            <a:r>
              <a:rPr lang="en-GB" sz="2400" dirty="0"/>
              <a:t>Minimal client involvement after requirements phase</a:t>
            </a:r>
          </a:p>
          <a:p>
            <a:r>
              <a:rPr lang="en-GB" sz="2400" dirty="0"/>
              <a:t>Best suited for </a:t>
            </a:r>
            <a:r>
              <a:rPr lang="en-GB" sz="2400" b="1" dirty="0"/>
              <a:t>projects with fixed scope</a:t>
            </a:r>
            <a:endParaRPr lang="en-GB" sz="2400" dirty="0"/>
          </a:p>
          <a:p>
            <a:endParaRPr lang="en-GB" sz="2400" dirty="0"/>
          </a:p>
        </p:txBody>
      </p:sp>
    </p:spTree>
    <p:extLst>
      <p:ext uri="{BB962C8B-B14F-4D97-AF65-F5344CB8AC3E}">
        <p14:creationId xmlns:p14="http://schemas.microsoft.com/office/powerpoint/2010/main" val="38126637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53CF00F-82D0-0DBA-75D5-1D01B4526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6AA0CC7-85AC-38DD-85FF-DEE64F2DAB68}"/>
              </a:ext>
            </a:extLst>
          </p:cNvPr>
          <p:cNvSpPr>
            <a:spLocks noGrp="1"/>
          </p:cNvSpPr>
          <p:nvPr>
            <p:ph type="title"/>
          </p:nvPr>
        </p:nvSpPr>
        <p:spPr>
          <a:xfrm>
            <a:off x="612648" y="548640"/>
            <a:ext cx="10945037" cy="1133856"/>
          </a:xfrm>
        </p:spPr>
        <p:txBody>
          <a:bodyPr anchor="t">
            <a:normAutofit/>
          </a:bodyPr>
          <a:lstStyle/>
          <a:p>
            <a:r>
              <a:rPr lang="en-GB" dirty="0"/>
              <a:t>Waterfall Model - Advantages</a:t>
            </a:r>
            <a:endParaRPr lang="en-IN" dirty="0"/>
          </a:p>
        </p:txBody>
      </p:sp>
      <p:graphicFrame>
        <p:nvGraphicFramePr>
          <p:cNvPr id="5" name="Content Placeholder 2">
            <a:extLst>
              <a:ext uri="{FF2B5EF4-FFF2-40B4-BE49-F238E27FC236}">
                <a16:creationId xmlns:a16="http://schemas.microsoft.com/office/drawing/2014/main" id="{532B5534-D4DA-7868-DDBD-99C3A76D4AE5}"/>
              </a:ext>
            </a:extLst>
          </p:cNvPr>
          <p:cNvGraphicFramePr>
            <a:graphicFrameLocks noGrp="1"/>
          </p:cNvGraphicFramePr>
          <p:nvPr>
            <p:ph idx="1"/>
            <p:extLst>
              <p:ext uri="{D42A27DB-BD31-4B8C-83A1-F6EECF244321}">
                <p14:modId xmlns:p14="http://schemas.microsoft.com/office/powerpoint/2010/main" val="26213428"/>
              </p:ext>
            </p:extLst>
          </p:nvPr>
        </p:nvGraphicFramePr>
        <p:xfrm>
          <a:off x="612648" y="1881051"/>
          <a:ext cx="10945037" cy="441435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848567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00DC1B0-7E1A-BD02-3F93-19E6B1B750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30834D2-F133-54ED-5F6E-8169A6C12310}"/>
              </a:ext>
            </a:extLst>
          </p:cNvPr>
          <p:cNvSpPr>
            <a:spLocks noGrp="1"/>
          </p:cNvSpPr>
          <p:nvPr>
            <p:ph type="title"/>
          </p:nvPr>
        </p:nvSpPr>
        <p:spPr>
          <a:xfrm>
            <a:off x="612649" y="548638"/>
            <a:ext cx="3493008" cy="5788152"/>
          </a:xfrm>
        </p:spPr>
        <p:txBody>
          <a:bodyPr anchor="ctr">
            <a:normAutofit/>
          </a:bodyPr>
          <a:lstStyle/>
          <a:p>
            <a:r>
              <a:rPr lang="en-GB" sz="4000"/>
              <a:t>Waterfall Model - Disadvantages</a:t>
            </a:r>
            <a:endParaRPr lang="en-IN" sz="4000"/>
          </a:p>
        </p:txBody>
      </p:sp>
      <p:graphicFrame>
        <p:nvGraphicFramePr>
          <p:cNvPr id="5" name="Content Placeholder 2">
            <a:extLst>
              <a:ext uri="{FF2B5EF4-FFF2-40B4-BE49-F238E27FC236}">
                <a16:creationId xmlns:a16="http://schemas.microsoft.com/office/drawing/2014/main" id="{813D3A90-BB74-83A7-4EFA-E998DD432479}"/>
              </a:ext>
            </a:extLst>
          </p:cNvPr>
          <p:cNvGraphicFramePr>
            <a:graphicFrameLocks noGrp="1"/>
          </p:cNvGraphicFramePr>
          <p:nvPr>
            <p:ph idx="1"/>
            <p:extLst>
              <p:ext uri="{D42A27DB-BD31-4B8C-83A1-F6EECF244321}">
                <p14:modId xmlns:p14="http://schemas.microsoft.com/office/powerpoint/2010/main" val="3712536196"/>
              </p:ext>
            </p:extLst>
          </p:nvPr>
        </p:nvGraphicFramePr>
        <p:xfrm>
          <a:off x="4608246" y="548640"/>
          <a:ext cx="6949440" cy="57866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019129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51922D2-D397-9EA4-A66D-55B0884D1A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BEB0DA1-3C6C-5147-0D5B-C18C4DE4B1A9}"/>
              </a:ext>
            </a:extLst>
          </p:cNvPr>
          <p:cNvSpPr>
            <a:spLocks noGrp="1"/>
          </p:cNvSpPr>
          <p:nvPr>
            <p:ph type="title"/>
          </p:nvPr>
        </p:nvSpPr>
        <p:spPr>
          <a:xfrm>
            <a:off x="612649" y="548639"/>
            <a:ext cx="3494314" cy="5786638"/>
          </a:xfrm>
        </p:spPr>
        <p:txBody>
          <a:bodyPr anchor="t">
            <a:normAutofit/>
          </a:bodyPr>
          <a:lstStyle/>
          <a:p>
            <a:r>
              <a:rPr lang="en-GB"/>
              <a:t>Waterfall Model – When to use</a:t>
            </a:r>
            <a:endParaRPr lang="en-IN" dirty="0"/>
          </a:p>
        </p:txBody>
      </p:sp>
      <p:graphicFrame>
        <p:nvGraphicFramePr>
          <p:cNvPr id="5" name="Content Placeholder 2">
            <a:extLst>
              <a:ext uri="{FF2B5EF4-FFF2-40B4-BE49-F238E27FC236}">
                <a16:creationId xmlns:a16="http://schemas.microsoft.com/office/drawing/2014/main" id="{D0411799-577D-1D6E-D53F-11C9D8887DCB}"/>
              </a:ext>
            </a:extLst>
          </p:cNvPr>
          <p:cNvGraphicFramePr>
            <a:graphicFrameLocks noGrp="1"/>
          </p:cNvGraphicFramePr>
          <p:nvPr>
            <p:ph idx="1"/>
            <p:extLst>
              <p:ext uri="{D42A27DB-BD31-4B8C-83A1-F6EECF244321}">
                <p14:modId xmlns:p14="http://schemas.microsoft.com/office/powerpoint/2010/main" val="3391100369"/>
              </p:ext>
            </p:extLst>
          </p:nvPr>
        </p:nvGraphicFramePr>
        <p:xfrm>
          <a:off x="4608246" y="548640"/>
          <a:ext cx="6949440" cy="57866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639081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92CC1E4F-F1F0-B945-BE50-C72A7103E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3804E86-D532-D98F-6846-E4D8A2F5C76D}"/>
              </a:ext>
            </a:extLst>
          </p:cNvPr>
          <p:cNvSpPr>
            <a:spLocks noGrp="1"/>
          </p:cNvSpPr>
          <p:nvPr>
            <p:ph type="title"/>
          </p:nvPr>
        </p:nvSpPr>
        <p:spPr>
          <a:xfrm>
            <a:off x="7101838" y="244273"/>
            <a:ext cx="4361693" cy="1527049"/>
          </a:xfrm>
        </p:spPr>
        <p:txBody>
          <a:bodyPr anchor="b">
            <a:normAutofit/>
          </a:bodyPr>
          <a:lstStyle/>
          <a:p>
            <a:r>
              <a:rPr lang="en-GB" dirty="0"/>
              <a:t>Spiral Model</a:t>
            </a:r>
            <a:endParaRPr lang="en-IN" dirty="0"/>
          </a:p>
        </p:txBody>
      </p:sp>
      <p:pic>
        <p:nvPicPr>
          <p:cNvPr id="7" name="Picture 6">
            <a:extLst>
              <a:ext uri="{FF2B5EF4-FFF2-40B4-BE49-F238E27FC236}">
                <a16:creationId xmlns:a16="http://schemas.microsoft.com/office/drawing/2014/main" id="{5BA066D0-28FD-B937-5A8A-7292A95DE0A7}"/>
              </a:ext>
            </a:extLst>
          </p:cNvPr>
          <p:cNvPicPr>
            <a:picLocks noChangeAspect="1"/>
          </p:cNvPicPr>
          <p:nvPr/>
        </p:nvPicPr>
        <p:blipFill>
          <a:blip r:embed="rId2"/>
          <a:srcRect l="10642" r="2698"/>
          <a:stretch>
            <a:fillRect/>
          </a:stretch>
        </p:blipFill>
        <p:spPr>
          <a:xfrm>
            <a:off x="1" y="10"/>
            <a:ext cx="6373368" cy="6857990"/>
          </a:xfrm>
          <a:prstGeom prst="rect">
            <a:avLst/>
          </a:prstGeom>
        </p:spPr>
      </p:pic>
      <p:sp>
        <p:nvSpPr>
          <p:cNvPr id="3" name="Content Placeholder 2">
            <a:extLst>
              <a:ext uri="{FF2B5EF4-FFF2-40B4-BE49-F238E27FC236}">
                <a16:creationId xmlns:a16="http://schemas.microsoft.com/office/drawing/2014/main" id="{8DD01D9F-73B6-C3AE-0C98-2227663F0470}"/>
              </a:ext>
            </a:extLst>
          </p:cNvPr>
          <p:cNvSpPr>
            <a:spLocks noGrp="1"/>
          </p:cNvSpPr>
          <p:nvPr>
            <p:ph idx="1"/>
          </p:nvPr>
        </p:nvSpPr>
        <p:spPr>
          <a:xfrm>
            <a:off x="7123007" y="2212846"/>
            <a:ext cx="4361693" cy="4096514"/>
          </a:xfrm>
        </p:spPr>
        <p:txBody>
          <a:bodyPr>
            <a:normAutofit fontScale="92500"/>
          </a:bodyPr>
          <a:lstStyle/>
          <a:p>
            <a:r>
              <a:rPr lang="en-GB" sz="2400" dirty="0"/>
              <a:t>A software development model that combines elements of Waterfall and Prototyping</a:t>
            </a:r>
          </a:p>
          <a:p>
            <a:r>
              <a:rPr lang="en-GB" sz="2400" dirty="0"/>
              <a:t>Emphasizes risk analysis and iterative refinement</a:t>
            </a:r>
          </a:p>
          <a:p>
            <a:r>
              <a:rPr lang="en-GB" sz="2400" dirty="0"/>
              <a:t>Visualized as a spiral with loops, where each loop represents a development phase</a:t>
            </a:r>
          </a:p>
          <a:p>
            <a:r>
              <a:rPr lang="en-GB" sz="2400" dirty="0"/>
              <a:t>Each loop includes: Planning → Risk Analysis → Engineering → Evaluation</a:t>
            </a:r>
            <a:endParaRPr lang="en-IN" sz="2400" dirty="0"/>
          </a:p>
        </p:txBody>
      </p:sp>
    </p:spTree>
    <p:extLst>
      <p:ext uri="{BB962C8B-B14F-4D97-AF65-F5344CB8AC3E}">
        <p14:creationId xmlns:p14="http://schemas.microsoft.com/office/powerpoint/2010/main" val="19441332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00DC1B0-7E1A-BD02-3F93-19E6B1B750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0EE2A52-0985-5553-822B-1F0942E997B4}"/>
              </a:ext>
            </a:extLst>
          </p:cNvPr>
          <p:cNvSpPr>
            <a:spLocks noGrp="1"/>
          </p:cNvSpPr>
          <p:nvPr>
            <p:ph type="title"/>
          </p:nvPr>
        </p:nvSpPr>
        <p:spPr>
          <a:xfrm>
            <a:off x="612649" y="548638"/>
            <a:ext cx="3493008" cy="5788152"/>
          </a:xfrm>
        </p:spPr>
        <p:txBody>
          <a:bodyPr anchor="ctr">
            <a:normAutofit/>
          </a:bodyPr>
          <a:lstStyle/>
          <a:p>
            <a:r>
              <a:rPr lang="en-GB" sz="4000"/>
              <a:t>Spiral Model - Advantages</a:t>
            </a:r>
            <a:endParaRPr lang="en-IN" sz="4000"/>
          </a:p>
        </p:txBody>
      </p:sp>
      <p:graphicFrame>
        <p:nvGraphicFramePr>
          <p:cNvPr id="5" name="Content Placeholder 2">
            <a:extLst>
              <a:ext uri="{FF2B5EF4-FFF2-40B4-BE49-F238E27FC236}">
                <a16:creationId xmlns:a16="http://schemas.microsoft.com/office/drawing/2014/main" id="{61BC6566-4F36-C730-92EA-7851DC4A1AF0}"/>
              </a:ext>
            </a:extLst>
          </p:cNvPr>
          <p:cNvGraphicFramePr>
            <a:graphicFrameLocks noGrp="1"/>
          </p:cNvGraphicFramePr>
          <p:nvPr>
            <p:ph idx="1"/>
            <p:extLst>
              <p:ext uri="{D42A27DB-BD31-4B8C-83A1-F6EECF244321}">
                <p14:modId xmlns:p14="http://schemas.microsoft.com/office/powerpoint/2010/main" val="1592232837"/>
              </p:ext>
            </p:extLst>
          </p:nvPr>
        </p:nvGraphicFramePr>
        <p:xfrm>
          <a:off x="4608246" y="548640"/>
          <a:ext cx="6949440" cy="57866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744511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00DC1B0-7E1A-BD02-3F93-19E6B1B750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88E5AA3-F875-2C32-FE59-8674EA939184}"/>
              </a:ext>
            </a:extLst>
          </p:cNvPr>
          <p:cNvSpPr>
            <a:spLocks noGrp="1"/>
          </p:cNvSpPr>
          <p:nvPr>
            <p:ph type="title"/>
          </p:nvPr>
        </p:nvSpPr>
        <p:spPr>
          <a:xfrm>
            <a:off x="612649" y="548638"/>
            <a:ext cx="3493008" cy="5788152"/>
          </a:xfrm>
        </p:spPr>
        <p:txBody>
          <a:bodyPr anchor="ctr">
            <a:normAutofit/>
          </a:bodyPr>
          <a:lstStyle/>
          <a:p>
            <a:r>
              <a:rPr lang="en-GB" sz="4000"/>
              <a:t>Spiral Model - Disadvantages</a:t>
            </a:r>
            <a:endParaRPr lang="en-IN" sz="4000"/>
          </a:p>
        </p:txBody>
      </p:sp>
      <p:graphicFrame>
        <p:nvGraphicFramePr>
          <p:cNvPr id="5" name="Content Placeholder 2">
            <a:extLst>
              <a:ext uri="{FF2B5EF4-FFF2-40B4-BE49-F238E27FC236}">
                <a16:creationId xmlns:a16="http://schemas.microsoft.com/office/drawing/2014/main" id="{C086E455-4022-8C5D-13AC-07C9C542310B}"/>
              </a:ext>
            </a:extLst>
          </p:cNvPr>
          <p:cNvGraphicFramePr>
            <a:graphicFrameLocks noGrp="1"/>
          </p:cNvGraphicFramePr>
          <p:nvPr>
            <p:ph idx="1"/>
            <p:extLst>
              <p:ext uri="{D42A27DB-BD31-4B8C-83A1-F6EECF244321}">
                <p14:modId xmlns:p14="http://schemas.microsoft.com/office/powerpoint/2010/main" val="1025910418"/>
              </p:ext>
            </p:extLst>
          </p:nvPr>
        </p:nvGraphicFramePr>
        <p:xfrm>
          <a:off x="4608246" y="548640"/>
          <a:ext cx="6949440" cy="57866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291852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00DC1B0-7E1A-BD02-3F93-19E6B1B750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ED0C87C-136B-608E-F0C1-56FE06A1948D}"/>
              </a:ext>
            </a:extLst>
          </p:cNvPr>
          <p:cNvSpPr>
            <a:spLocks noGrp="1"/>
          </p:cNvSpPr>
          <p:nvPr>
            <p:ph type="title"/>
          </p:nvPr>
        </p:nvSpPr>
        <p:spPr>
          <a:xfrm>
            <a:off x="612649" y="548638"/>
            <a:ext cx="3493008" cy="5788152"/>
          </a:xfrm>
        </p:spPr>
        <p:txBody>
          <a:bodyPr anchor="ctr">
            <a:normAutofit/>
          </a:bodyPr>
          <a:lstStyle/>
          <a:p>
            <a:r>
              <a:rPr lang="en-GB" sz="4000"/>
              <a:t>Spiral Model – When to use</a:t>
            </a:r>
            <a:endParaRPr lang="en-IN" sz="4000"/>
          </a:p>
        </p:txBody>
      </p:sp>
      <p:graphicFrame>
        <p:nvGraphicFramePr>
          <p:cNvPr id="5" name="Content Placeholder 2">
            <a:extLst>
              <a:ext uri="{FF2B5EF4-FFF2-40B4-BE49-F238E27FC236}">
                <a16:creationId xmlns:a16="http://schemas.microsoft.com/office/drawing/2014/main" id="{9B06FB2B-19C1-E4A8-1700-F614175C0BAA}"/>
              </a:ext>
            </a:extLst>
          </p:cNvPr>
          <p:cNvGraphicFramePr>
            <a:graphicFrameLocks noGrp="1"/>
          </p:cNvGraphicFramePr>
          <p:nvPr>
            <p:ph idx="1"/>
            <p:extLst>
              <p:ext uri="{D42A27DB-BD31-4B8C-83A1-F6EECF244321}">
                <p14:modId xmlns:p14="http://schemas.microsoft.com/office/powerpoint/2010/main" val="1626001086"/>
              </p:ext>
            </p:extLst>
          </p:nvPr>
        </p:nvGraphicFramePr>
        <p:xfrm>
          <a:off x="4608246" y="548640"/>
          <a:ext cx="6949440" cy="57866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8441225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00" name="Rectangle 4099">
            <a:extLst>
              <a:ext uri="{FF2B5EF4-FFF2-40B4-BE49-F238E27FC236}">
                <a16:creationId xmlns:a16="http://schemas.microsoft.com/office/drawing/2014/main" id="{CBB0869A-0BE5-B3E9-F73D-2F3691E4D9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DCDFC6B-12E9-E889-45A2-1CAA9003E5D1}"/>
              </a:ext>
            </a:extLst>
          </p:cNvPr>
          <p:cNvSpPr>
            <a:spLocks noGrp="1"/>
          </p:cNvSpPr>
          <p:nvPr>
            <p:ph type="title"/>
          </p:nvPr>
        </p:nvSpPr>
        <p:spPr>
          <a:xfrm>
            <a:off x="534854" y="92448"/>
            <a:ext cx="4621553" cy="1360728"/>
          </a:xfrm>
        </p:spPr>
        <p:txBody>
          <a:bodyPr anchor="b">
            <a:normAutofit/>
          </a:bodyPr>
          <a:lstStyle/>
          <a:p>
            <a:r>
              <a:rPr lang="en-GB" dirty="0"/>
              <a:t>V Model</a:t>
            </a:r>
            <a:endParaRPr lang="en-IN" dirty="0"/>
          </a:p>
        </p:txBody>
      </p:sp>
      <p:sp>
        <p:nvSpPr>
          <p:cNvPr id="3" name="Content Placeholder 2">
            <a:extLst>
              <a:ext uri="{FF2B5EF4-FFF2-40B4-BE49-F238E27FC236}">
                <a16:creationId xmlns:a16="http://schemas.microsoft.com/office/drawing/2014/main" id="{AEC1DB29-9505-2593-45A8-A443464753AF}"/>
              </a:ext>
            </a:extLst>
          </p:cNvPr>
          <p:cNvSpPr>
            <a:spLocks noGrp="1"/>
          </p:cNvSpPr>
          <p:nvPr>
            <p:ph idx="1"/>
          </p:nvPr>
        </p:nvSpPr>
        <p:spPr>
          <a:xfrm>
            <a:off x="275191" y="1545624"/>
            <a:ext cx="4621553" cy="3855340"/>
          </a:xfrm>
        </p:spPr>
        <p:txBody>
          <a:bodyPr>
            <a:normAutofit/>
          </a:bodyPr>
          <a:lstStyle/>
          <a:p>
            <a:pPr>
              <a:buFont typeface="Arial" panose="020B0604020202020204" pitchFamily="34" charset="0"/>
              <a:buChar char="•"/>
            </a:pPr>
            <a:r>
              <a:rPr lang="en-GB" sz="2400" dirty="0"/>
              <a:t>An extension of the Waterfall model.</a:t>
            </a:r>
          </a:p>
          <a:p>
            <a:pPr>
              <a:buFont typeface="Arial" panose="020B0604020202020204" pitchFamily="34" charset="0"/>
              <a:buChar char="•"/>
            </a:pPr>
            <a:r>
              <a:rPr lang="en-GB" sz="2400" dirty="0"/>
              <a:t>It emphasizes verification and validation at each development stage.</a:t>
            </a:r>
          </a:p>
          <a:p>
            <a:pPr>
              <a:buFont typeface="Arial" panose="020B0604020202020204" pitchFamily="34" charset="0"/>
              <a:buChar char="•"/>
            </a:pPr>
            <a:r>
              <a:rPr lang="en-GB" sz="2400" dirty="0"/>
              <a:t>Each development phase has a corresponding testing phase.</a:t>
            </a:r>
          </a:p>
          <a:p>
            <a:r>
              <a:rPr lang="en-GB" sz="2400" dirty="0"/>
              <a:t>Suitable for projects with well-defined requirements</a:t>
            </a:r>
            <a:endParaRPr lang="en-IN" sz="2400" dirty="0"/>
          </a:p>
        </p:txBody>
      </p:sp>
      <p:pic>
        <p:nvPicPr>
          <p:cNvPr id="4098" name="Picture 2">
            <a:extLst>
              <a:ext uri="{FF2B5EF4-FFF2-40B4-BE49-F238E27FC236}">
                <a16:creationId xmlns:a16="http://schemas.microsoft.com/office/drawing/2014/main" id="{88599406-FAA7-A750-435A-0D31291684FB}"/>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182952" y="500743"/>
            <a:ext cx="6733857" cy="6019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55902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01A22726-DA03-BCB0-F12E-98258FB7E5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3CDE35A-EB29-8967-1C68-C03E57D368AB}"/>
              </a:ext>
            </a:extLst>
          </p:cNvPr>
          <p:cNvSpPr>
            <a:spLocks noGrp="1"/>
          </p:cNvSpPr>
          <p:nvPr>
            <p:ph type="title"/>
          </p:nvPr>
        </p:nvSpPr>
        <p:spPr>
          <a:xfrm>
            <a:off x="1524000" y="548640"/>
            <a:ext cx="9160475" cy="1132258"/>
          </a:xfrm>
        </p:spPr>
        <p:txBody>
          <a:bodyPr anchor="ctr">
            <a:normAutofit/>
          </a:bodyPr>
          <a:lstStyle/>
          <a:p>
            <a:pPr algn="ctr"/>
            <a:r>
              <a:rPr lang="en-GB" dirty="0"/>
              <a:t>What is Software Testing</a:t>
            </a:r>
            <a:endParaRPr lang="en-IN" dirty="0"/>
          </a:p>
        </p:txBody>
      </p:sp>
      <p:graphicFrame>
        <p:nvGraphicFramePr>
          <p:cNvPr id="5" name="Content Placeholder 2">
            <a:extLst>
              <a:ext uri="{FF2B5EF4-FFF2-40B4-BE49-F238E27FC236}">
                <a16:creationId xmlns:a16="http://schemas.microsoft.com/office/drawing/2014/main" id="{5ACC0E11-AA8C-4E63-EF08-C036B7E48CF7}"/>
              </a:ext>
            </a:extLst>
          </p:cNvPr>
          <p:cNvGraphicFramePr>
            <a:graphicFrameLocks noGrp="1"/>
          </p:cNvGraphicFramePr>
          <p:nvPr>
            <p:ph idx="1"/>
            <p:extLst>
              <p:ext uri="{D42A27DB-BD31-4B8C-83A1-F6EECF244321}">
                <p14:modId xmlns:p14="http://schemas.microsoft.com/office/powerpoint/2010/main" val="969160192"/>
              </p:ext>
            </p:extLst>
          </p:nvPr>
        </p:nvGraphicFramePr>
        <p:xfrm>
          <a:off x="930876" y="2037806"/>
          <a:ext cx="10335350" cy="40664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5288654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A466FCC-26A6-AD0C-513D-472AAABEC2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59652CE-C1EF-2A7F-C789-A5A7847EE449}"/>
              </a:ext>
            </a:extLst>
          </p:cNvPr>
          <p:cNvSpPr>
            <a:spLocks noGrp="1"/>
          </p:cNvSpPr>
          <p:nvPr>
            <p:ph type="title"/>
          </p:nvPr>
        </p:nvSpPr>
        <p:spPr>
          <a:xfrm>
            <a:off x="612650" y="1252728"/>
            <a:ext cx="2905613" cy="4768815"/>
          </a:xfrm>
        </p:spPr>
        <p:txBody>
          <a:bodyPr>
            <a:normAutofit/>
          </a:bodyPr>
          <a:lstStyle/>
          <a:p>
            <a:r>
              <a:rPr lang="en-GB" sz="3200"/>
              <a:t>V Model - Advantages</a:t>
            </a:r>
            <a:endParaRPr lang="en-IN" sz="3200"/>
          </a:p>
        </p:txBody>
      </p:sp>
      <p:graphicFrame>
        <p:nvGraphicFramePr>
          <p:cNvPr id="5" name="Content Placeholder 2">
            <a:extLst>
              <a:ext uri="{FF2B5EF4-FFF2-40B4-BE49-F238E27FC236}">
                <a16:creationId xmlns:a16="http://schemas.microsoft.com/office/drawing/2014/main" id="{8862528A-5887-FDF1-33B0-567DF66BB52C}"/>
              </a:ext>
            </a:extLst>
          </p:cNvPr>
          <p:cNvGraphicFramePr>
            <a:graphicFrameLocks noGrp="1"/>
          </p:cNvGraphicFramePr>
          <p:nvPr>
            <p:ph idx="1"/>
            <p:extLst>
              <p:ext uri="{D42A27DB-BD31-4B8C-83A1-F6EECF244321}">
                <p14:modId xmlns:p14="http://schemas.microsoft.com/office/powerpoint/2010/main" val="2902555545"/>
              </p:ext>
            </p:extLst>
          </p:nvPr>
        </p:nvGraphicFramePr>
        <p:xfrm>
          <a:off x="4021483" y="1252728"/>
          <a:ext cx="7536203" cy="476881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4679108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1A22726-DA03-BCB0-F12E-98258FB7E5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D9860C-6B0F-098B-5B44-D55B627210BD}"/>
              </a:ext>
            </a:extLst>
          </p:cNvPr>
          <p:cNvSpPr>
            <a:spLocks noGrp="1"/>
          </p:cNvSpPr>
          <p:nvPr>
            <p:ph type="title"/>
          </p:nvPr>
        </p:nvSpPr>
        <p:spPr>
          <a:xfrm>
            <a:off x="1524000" y="548640"/>
            <a:ext cx="9160475" cy="1132258"/>
          </a:xfrm>
        </p:spPr>
        <p:txBody>
          <a:bodyPr anchor="ctr">
            <a:normAutofit/>
          </a:bodyPr>
          <a:lstStyle/>
          <a:p>
            <a:pPr algn="ctr"/>
            <a:r>
              <a:rPr lang="en-GB" dirty="0"/>
              <a:t>V Model - Disadvantages</a:t>
            </a:r>
            <a:endParaRPr lang="en-IN"/>
          </a:p>
        </p:txBody>
      </p:sp>
      <p:graphicFrame>
        <p:nvGraphicFramePr>
          <p:cNvPr id="5" name="Content Placeholder 2">
            <a:extLst>
              <a:ext uri="{FF2B5EF4-FFF2-40B4-BE49-F238E27FC236}">
                <a16:creationId xmlns:a16="http://schemas.microsoft.com/office/drawing/2014/main" id="{85FA02AD-6849-F21F-DA9F-D405D5DD7B73}"/>
              </a:ext>
            </a:extLst>
          </p:cNvPr>
          <p:cNvGraphicFramePr>
            <a:graphicFrameLocks noGrp="1"/>
          </p:cNvGraphicFramePr>
          <p:nvPr>
            <p:ph idx="1"/>
            <p:extLst>
              <p:ext uri="{D42A27DB-BD31-4B8C-83A1-F6EECF244321}">
                <p14:modId xmlns:p14="http://schemas.microsoft.com/office/powerpoint/2010/main" val="3828346320"/>
              </p:ext>
            </p:extLst>
          </p:nvPr>
        </p:nvGraphicFramePr>
        <p:xfrm>
          <a:off x="930876" y="2037806"/>
          <a:ext cx="10335350" cy="40664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2847808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1A22726-DA03-BCB0-F12E-98258FB7E5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1AB253A-908C-450B-DFA2-2DE65E503845}"/>
              </a:ext>
            </a:extLst>
          </p:cNvPr>
          <p:cNvSpPr>
            <a:spLocks noGrp="1"/>
          </p:cNvSpPr>
          <p:nvPr>
            <p:ph type="title"/>
          </p:nvPr>
        </p:nvSpPr>
        <p:spPr>
          <a:xfrm>
            <a:off x="1524000" y="548640"/>
            <a:ext cx="9160475" cy="1132258"/>
          </a:xfrm>
        </p:spPr>
        <p:txBody>
          <a:bodyPr anchor="ctr">
            <a:normAutofit/>
          </a:bodyPr>
          <a:lstStyle/>
          <a:p>
            <a:pPr algn="ctr"/>
            <a:r>
              <a:rPr lang="en-GB"/>
              <a:t>V Model – When to use</a:t>
            </a:r>
            <a:endParaRPr lang="en-IN"/>
          </a:p>
        </p:txBody>
      </p:sp>
      <p:graphicFrame>
        <p:nvGraphicFramePr>
          <p:cNvPr id="12" name="Content Placeholder 2">
            <a:extLst>
              <a:ext uri="{FF2B5EF4-FFF2-40B4-BE49-F238E27FC236}">
                <a16:creationId xmlns:a16="http://schemas.microsoft.com/office/drawing/2014/main" id="{585ADFF2-2C3E-2E16-F1F1-971103C73E31}"/>
              </a:ext>
            </a:extLst>
          </p:cNvPr>
          <p:cNvGraphicFramePr>
            <a:graphicFrameLocks noGrp="1"/>
          </p:cNvGraphicFramePr>
          <p:nvPr>
            <p:ph idx="1"/>
            <p:extLst>
              <p:ext uri="{D42A27DB-BD31-4B8C-83A1-F6EECF244321}">
                <p14:modId xmlns:p14="http://schemas.microsoft.com/office/powerpoint/2010/main" val="1031484904"/>
              </p:ext>
            </p:extLst>
          </p:nvPr>
        </p:nvGraphicFramePr>
        <p:xfrm>
          <a:off x="930876" y="2037806"/>
          <a:ext cx="10335350" cy="40664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2336570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77" name="Rectangle 7176">
            <a:extLst>
              <a:ext uri="{FF2B5EF4-FFF2-40B4-BE49-F238E27FC236}">
                <a16:creationId xmlns:a16="http://schemas.microsoft.com/office/drawing/2014/main" id="{CBB0869A-0BE5-B3E9-F73D-2F3691E4D9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E60A00B-9CAE-6FE0-CD16-4DF4890BF0E4}"/>
              </a:ext>
            </a:extLst>
          </p:cNvPr>
          <p:cNvSpPr>
            <a:spLocks noGrp="1"/>
          </p:cNvSpPr>
          <p:nvPr>
            <p:ph type="title"/>
          </p:nvPr>
        </p:nvSpPr>
        <p:spPr>
          <a:xfrm>
            <a:off x="425343" y="0"/>
            <a:ext cx="4621553" cy="1360728"/>
          </a:xfrm>
        </p:spPr>
        <p:txBody>
          <a:bodyPr anchor="b">
            <a:normAutofit/>
          </a:bodyPr>
          <a:lstStyle/>
          <a:p>
            <a:r>
              <a:rPr lang="en-GB" dirty="0"/>
              <a:t>Agile Methodology</a:t>
            </a:r>
            <a:endParaRPr lang="en-IN" dirty="0"/>
          </a:p>
        </p:txBody>
      </p:sp>
      <p:sp>
        <p:nvSpPr>
          <p:cNvPr id="3" name="Content Placeholder 2">
            <a:extLst>
              <a:ext uri="{FF2B5EF4-FFF2-40B4-BE49-F238E27FC236}">
                <a16:creationId xmlns:a16="http://schemas.microsoft.com/office/drawing/2014/main" id="{0BF390DC-2D93-6E3C-5554-8AED24BAE365}"/>
              </a:ext>
            </a:extLst>
          </p:cNvPr>
          <p:cNvSpPr>
            <a:spLocks noGrp="1"/>
          </p:cNvSpPr>
          <p:nvPr>
            <p:ph idx="1"/>
          </p:nvPr>
        </p:nvSpPr>
        <p:spPr>
          <a:xfrm>
            <a:off x="329620" y="1561251"/>
            <a:ext cx="4621553" cy="3159018"/>
          </a:xfrm>
        </p:spPr>
        <p:txBody>
          <a:bodyPr>
            <a:noAutofit/>
          </a:bodyPr>
          <a:lstStyle/>
          <a:p>
            <a:r>
              <a:rPr lang="en-GB" sz="2400" dirty="0"/>
              <a:t>Agile is a flexible, iterative approach to software development</a:t>
            </a:r>
          </a:p>
          <a:p>
            <a:r>
              <a:rPr lang="en-GB" sz="2400" dirty="0"/>
              <a:t>Focuses on collaboration, customer feedback, and rapid delivery</a:t>
            </a:r>
          </a:p>
          <a:p>
            <a:r>
              <a:rPr lang="en-GB" sz="2400" dirty="0"/>
              <a:t>Embraces change and encourages continuous improvement</a:t>
            </a:r>
          </a:p>
          <a:p>
            <a:r>
              <a:rPr lang="en-GB" sz="2400" dirty="0"/>
              <a:t>It is easy to adapt the changes when using this model​</a:t>
            </a:r>
          </a:p>
          <a:p>
            <a:r>
              <a:rPr lang="en-GB" sz="2400" dirty="0"/>
              <a:t>Prioritizes the flexibility, collaboration and customer feedback</a:t>
            </a:r>
            <a:endParaRPr lang="en-IN" sz="2400" dirty="0"/>
          </a:p>
        </p:txBody>
      </p:sp>
      <p:pic>
        <p:nvPicPr>
          <p:cNvPr id="7172" name="Picture 4">
            <a:extLst>
              <a:ext uri="{FF2B5EF4-FFF2-40B4-BE49-F238E27FC236}">
                <a16:creationId xmlns:a16="http://schemas.microsoft.com/office/drawing/2014/main" id="{6500BA0D-7E30-1E15-6941-B5B30693E623}"/>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376516" y="200524"/>
            <a:ext cx="6390141" cy="66574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532907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BB0869A-0BE5-B3E9-F73D-2F3691E4D9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FF2B4EB-860D-0E8B-F4E4-CED8D13B1587}"/>
              </a:ext>
            </a:extLst>
          </p:cNvPr>
          <p:cNvSpPr>
            <a:spLocks noGrp="1"/>
          </p:cNvSpPr>
          <p:nvPr>
            <p:ph type="title"/>
          </p:nvPr>
        </p:nvSpPr>
        <p:spPr>
          <a:xfrm>
            <a:off x="612648" y="1114923"/>
            <a:ext cx="4621553" cy="1360728"/>
          </a:xfrm>
        </p:spPr>
        <p:txBody>
          <a:bodyPr anchor="b">
            <a:normAutofit/>
          </a:bodyPr>
          <a:lstStyle/>
          <a:p>
            <a:r>
              <a:rPr lang="en-GB" dirty="0"/>
              <a:t>Agile Manifesto</a:t>
            </a:r>
            <a:endParaRPr lang="en-IN" dirty="0"/>
          </a:p>
        </p:txBody>
      </p:sp>
      <p:sp>
        <p:nvSpPr>
          <p:cNvPr id="3" name="Content Placeholder 2">
            <a:extLst>
              <a:ext uri="{FF2B5EF4-FFF2-40B4-BE49-F238E27FC236}">
                <a16:creationId xmlns:a16="http://schemas.microsoft.com/office/drawing/2014/main" id="{8C89D3A6-7D30-3E2C-33E3-FF7384323B9F}"/>
              </a:ext>
            </a:extLst>
          </p:cNvPr>
          <p:cNvSpPr>
            <a:spLocks noGrp="1"/>
          </p:cNvSpPr>
          <p:nvPr>
            <p:ph idx="1"/>
          </p:nvPr>
        </p:nvSpPr>
        <p:spPr>
          <a:xfrm>
            <a:off x="612648" y="2634342"/>
            <a:ext cx="5809923" cy="3907971"/>
          </a:xfrm>
        </p:spPr>
        <p:txBody>
          <a:bodyPr>
            <a:normAutofit/>
          </a:bodyPr>
          <a:lstStyle/>
          <a:p>
            <a:pPr>
              <a:buNone/>
            </a:pPr>
            <a:r>
              <a:rPr lang="en-GB" sz="2200" b="1" dirty="0"/>
              <a:t>Core Values:</a:t>
            </a:r>
            <a:endParaRPr lang="en-GB" sz="2200" dirty="0"/>
          </a:p>
          <a:p>
            <a:pPr>
              <a:buFont typeface="+mj-lt"/>
              <a:buAutoNum type="arabicPeriod"/>
            </a:pPr>
            <a:r>
              <a:rPr lang="en-GB" sz="2200" b="1" dirty="0"/>
              <a:t>Individuals and interactions</a:t>
            </a:r>
            <a:r>
              <a:rPr lang="en-GB" sz="2200" dirty="0"/>
              <a:t> over processes and tools</a:t>
            </a:r>
          </a:p>
          <a:p>
            <a:pPr>
              <a:buFont typeface="+mj-lt"/>
              <a:buAutoNum type="arabicPeriod"/>
            </a:pPr>
            <a:r>
              <a:rPr lang="en-GB" sz="2200" b="1" dirty="0"/>
              <a:t>Working software</a:t>
            </a:r>
            <a:r>
              <a:rPr lang="en-GB" sz="2200" dirty="0"/>
              <a:t> over comprehensive documentation</a:t>
            </a:r>
          </a:p>
          <a:p>
            <a:pPr>
              <a:buFont typeface="+mj-lt"/>
              <a:buAutoNum type="arabicPeriod"/>
            </a:pPr>
            <a:r>
              <a:rPr lang="en-GB" sz="2200" b="1" dirty="0"/>
              <a:t>Customer collaboration</a:t>
            </a:r>
            <a:r>
              <a:rPr lang="en-GB" sz="2200" dirty="0"/>
              <a:t> over contract negotiation</a:t>
            </a:r>
          </a:p>
          <a:p>
            <a:pPr>
              <a:buFont typeface="+mj-lt"/>
              <a:buAutoNum type="arabicPeriod"/>
            </a:pPr>
            <a:r>
              <a:rPr lang="en-GB" sz="2200" b="1" dirty="0"/>
              <a:t>Responding to change</a:t>
            </a:r>
            <a:r>
              <a:rPr lang="en-GB" sz="2200" dirty="0"/>
              <a:t> over following a plan</a:t>
            </a:r>
          </a:p>
          <a:p>
            <a:endParaRPr lang="en-IN" sz="2200" dirty="0"/>
          </a:p>
        </p:txBody>
      </p:sp>
      <p:pic>
        <p:nvPicPr>
          <p:cNvPr id="7" name="Graphic 6" descr="Handshake">
            <a:extLst>
              <a:ext uri="{FF2B5EF4-FFF2-40B4-BE49-F238E27FC236}">
                <a16:creationId xmlns:a16="http://schemas.microsoft.com/office/drawing/2014/main" id="{DEB247AA-A6C7-917D-57D0-665232BB44B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296074" y="1114923"/>
            <a:ext cx="4628153" cy="4628153"/>
          </a:xfrm>
          <a:prstGeom prst="rect">
            <a:avLst/>
          </a:prstGeom>
        </p:spPr>
      </p:pic>
    </p:spTree>
    <p:extLst>
      <p:ext uri="{BB962C8B-B14F-4D97-AF65-F5344CB8AC3E}">
        <p14:creationId xmlns:p14="http://schemas.microsoft.com/office/powerpoint/2010/main" val="298420306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00DC1B0-7E1A-BD02-3F93-19E6B1B750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A1B2FD5-5DA1-D377-8442-A7A160C5E9AA}"/>
              </a:ext>
            </a:extLst>
          </p:cNvPr>
          <p:cNvSpPr>
            <a:spLocks noGrp="1"/>
          </p:cNvSpPr>
          <p:nvPr>
            <p:ph type="title"/>
          </p:nvPr>
        </p:nvSpPr>
        <p:spPr>
          <a:xfrm>
            <a:off x="612649" y="548638"/>
            <a:ext cx="3493008" cy="5788152"/>
          </a:xfrm>
        </p:spPr>
        <p:txBody>
          <a:bodyPr anchor="ctr">
            <a:normAutofit/>
          </a:bodyPr>
          <a:lstStyle/>
          <a:p>
            <a:r>
              <a:rPr lang="en-GB" sz="4000"/>
              <a:t>Agile Principles</a:t>
            </a:r>
            <a:endParaRPr lang="en-IN" sz="4000"/>
          </a:p>
        </p:txBody>
      </p:sp>
      <p:graphicFrame>
        <p:nvGraphicFramePr>
          <p:cNvPr id="5" name="Content Placeholder 2">
            <a:extLst>
              <a:ext uri="{FF2B5EF4-FFF2-40B4-BE49-F238E27FC236}">
                <a16:creationId xmlns:a16="http://schemas.microsoft.com/office/drawing/2014/main" id="{9F51392E-D5AF-4CC8-95D2-312E4C322875}"/>
              </a:ext>
            </a:extLst>
          </p:cNvPr>
          <p:cNvGraphicFramePr>
            <a:graphicFrameLocks noGrp="1"/>
          </p:cNvGraphicFramePr>
          <p:nvPr>
            <p:ph idx="1"/>
            <p:extLst>
              <p:ext uri="{D42A27DB-BD31-4B8C-83A1-F6EECF244321}">
                <p14:modId xmlns:p14="http://schemas.microsoft.com/office/powerpoint/2010/main" val="3910311775"/>
              </p:ext>
            </p:extLst>
          </p:nvPr>
        </p:nvGraphicFramePr>
        <p:xfrm>
          <a:off x="4608246" y="548640"/>
          <a:ext cx="6949440" cy="57866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5614665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B518E3-1A72-23EE-6320-81B3995704CB}"/>
              </a:ext>
            </a:extLst>
          </p:cNvPr>
          <p:cNvSpPr>
            <a:spLocks noGrp="1"/>
          </p:cNvSpPr>
          <p:nvPr>
            <p:ph type="title"/>
          </p:nvPr>
        </p:nvSpPr>
        <p:spPr/>
        <p:txBody>
          <a:bodyPr/>
          <a:lstStyle/>
          <a:p>
            <a:r>
              <a:rPr lang="en-GB"/>
              <a:t>Advantages of using Agile</a:t>
            </a:r>
            <a:endParaRPr lang="en-IN" dirty="0"/>
          </a:p>
        </p:txBody>
      </p:sp>
      <p:graphicFrame>
        <p:nvGraphicFramePr>
          <p:cNvPr id="11" name="Content Placeholder 2">
            <a:extLst>
              <a:ext uri="{FF2B5EF4-FFF2-40B4-BE49-F238E27FC236}">
                <a16:creationId xmlns:a16="http://schemas.microsoft.com/office/drawing/2014/main" id="{CEFCC69D-A006-E279-0281-5FD3F7EA662B}"/>
              </a:ext>
            </a:extLst>
          </p:cNvPr>
          <p:cNvGraphicFramePr>
            <a:graphicFrameLocks noGrp="1"/>
          </p:cNvGraphicFramePr>
          <p:nvPr>
            <p:ph idx="1"/>
            <p:extLst>
              <p:ext uri="{D42A27DB-BD31-4B8C-83A1-F6EECF244321}">
                <p14:modId xmlns:p14="http://schemas.microsoft.com/office/powerpoint/2010/main" val="4061755380"/>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8405896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01A22726-DA03-BCB0-F12E-98258FB7E5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A81C903-9CF2-28B8-FC22-2F73F19F53D2}"/>
              </a:ext>
            </a:extLst>
          </p:cNvPr>
          <p:cNvSpPr>
            <a:spLocks noGrp="1"/>
          </p:cNvSpPr>
          <p:nvPr>
            <p:ph type="title"/>
          </p:nvPr>
        </p:nvSpPr>
        <p:spPr>
          <a:xfrm>
            <a:off x="1524000" y="548640"/>
            <a:ext cx="9160475" cy="1132258"/>
          </a:xfrm>
        </p:spPr>
        <p:txBody>
          <a:bodyPr anchor="ctr">
            <a:normAutofit/>
          </a:bodyPr>
          <a:lstStyle/>
          <a:p>
            <a:pPr algn="ctr"/>
            <a:r>
              <a:rPr lang="en-GB" dirty="0"/>
              <a:t>Disadvantages of using Agile</a:t>
            </a:r>
            <a:endParaRPr lang="en-IN"/>
          </a:p>
        </p:txBody>
      </p:sp>
      <p:graphicFrame>
        <p:nvGraphicFramePr>
          <p:cNvPr id="5" name="Content Placeholder 2">
            <a:extLst>
              <a:ext uri="{FF2B5EF4-FFF2-40B4-BE49-F238E27FC236}">
                <a16:creationId xmlns:a16="http://schemas.microsoft.com/office/drawing/2014/main" id="{61BFDDD1-0315-5551-B198-1559E9437A28}"/>
              </a:ext>
            </a:extLst>
          </p:cNvPr>
          <p:cNvGraphicFramePr>
            <a:graphicFrameLocks noGrp="1"/>
          </p:cNvGraphicFramePr>
          <p:nvPr>
            <p:ph idx="1"/>
            <p:extLst>
              <p:ext uri="{D42A27DB-BD31-4B8C-83A1-F6EECF244321}">
                <p14:modId xmlns:p14="http://schemas.microsoft.com/office/powerpoint/2010/main" val="2115103282"/>
              </p:ext>
            </p:extLst>
          </p:nvPr>
        </p:nvGraphicFramePr>
        <p:xfrm>
          <a:off x="811133" y="1395784"/>
          <a:ext cx="10335350" cy="40664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5220707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00DC1B0-7E1A-BD02-3F93-19E6B1B750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0C28413-641E-DFBB-2B35-F319AC458247}"/>
              </a:ext>
            </a:extLst>
          </p:cNvPr>
          <p:cNvSpPr>
            <a:spLocks noGrp="1"/>
          </p:cNvSpPr>
          <p:nvPr>
            <p:ph type="title"/>
          </p:nvPr>
        </p:nvSpPr>
        <p:spPr>
          <a:xfrm>
            <a:off x="612649" y="548638"/>
            <a:ext cx="3493008" cy="5788152"/>
          </a:xfrm>
        </p:spPr>
        <p:txBody>
          <a:bodyPr anchor="ctr">
            <a:normAutofit/>
          </a:bodyPr>
          <a:lstStyle/>
          <a:p>
            <a:r>
              <a:rPr lang="en-GB" sz="4000"/>
              <a:t>Agile Frameworks - Scrum</a:t>
            </a:r>
            <a:endParaRPr lang="en-IN" sz="4000"/>
          </a:p>
        </p:txBody>
      </p:sp>
      <p:graphicFrame>
        <p:nvGraphicFramePr>
          <p:cNvPr id="5" name="Content Placeholder 2">
            <a:extLst>
              <a:ext uri="{FF2B5EF4-FFF2-40B4-BE49-F238E27FC236}">
                <a16:creationId xmlns:a16="http://schemas.microsoft.com/office/drawing/2014/main" id="{7B0CB5E5-F9D5-A69F-8109-8B862238DC67}"/>
              </a:ext>
            </a:extLst>
          </p:cNvPr>
          <p:cNvGraphicFramePr>
            <a:graphicFrameLocks noGrp="1"/>
          </p:cNvGraphicFramePr>
          <p:nvPr>
            <p:ph idx="1"/>
            <p:extLst>
              <p:ext uri="{D42A27DB-BD31-4B8C-83A1-F6EECF244321}">
                <p14:modId xmlns:p14="http://schemas.microsoft.com/office/powerpoint/2010/main" val="1391613767"/>
              </p:ext>
            </p:extLst>
          </p:nvPr>
        </p:nvGraphicFramePr>
        <p:xfrm>
          <a:off x="4608246" y="548640"/>
          <a:ext cx="6949440" cy="57866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2961221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27A2AD-8E51-5D03-7565-CE6ECFEC3F5A}"/>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4000" kern="1200">
                <a:solidFill>
                  <a:srgbClr val="FFFFFF"/>
                </a:solidFill>
                <a:latin typeface="+mj-lt"/>
                <a:ea typeface="+mj-ea"/>
                <a:cs typeface="+mj-cs"/>
              </a:rPr>
              <a:t>Scrum Components</a:t>
            </a:r>
          </a:p>
        </p:txBody>
      </p:sp>
      <p:pic>
        <p:nvPicPr>
          <p:cNvPr id="5" name="Content Placeholder 4">
            <a:extLst>
              <a:ext uri="{FF2B5EF4-FFF2-40B4-BE49-F238E27FC236}">
                <a16:creationId xmlns:a16="http://schemas.microsoft.com/office/drawing/2014/main" id="{36BB8DBD-E04B-B4DC-A7D5-CCF03D6CB25E}"/>
              </a:ext>
            </a:extLst>
          </p:cNvPr>
          <p:cNvPicPr>
            <a:picLocks noGrp="1" noChangeAspect="1"/>
          </p:cNvPicPr>
          <p:nvPr>
            <p:ph idx="1"/>
          </p:nvPr>
        </p:nvPicPr>
        <p:blipFill>
          <a:blip r:embed="rId2"/>
          <a:stretch>
            <a:fillRect/>
          </a:stretch>
        </p:blipFill>
        <p:spPr>
          <a:xfrm>
            <a:off x="432225" y="2493241"/>
            <a:ext cx="11327549" cy="3398263"/>
          </a:xfrm>
          <a:prstGeom prst="rect">
            <a:avLst/>
          </a:prstGeom>
        </p:spPr>
      </p:pic>
    </p:spTree>
    <p:extLst>
      <p:ext uri="{BB962C8B-B14F-4D97-AF65-F5344CB8AC3E}">
        <p14:creationId xmlns:p14="http://schemas.microsoft.com/office/powerpoint/2010/main" val="39212000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53CF00F-82D0-0DBA-75D5-1D01B4526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1BEB4DA-A9FE-D57B-7FE9-2220A8F8990E}"/>
              </a:ext>
            </a:extLst>
          </p:cNvPr>
          <p:cNvSpPr>
            <a:spLocks noGrp="1"/>
          </p:cNvSpPr>
          <p:nvPr>
            <p:ph type="title"/>
          </p:nvPr>
        </p:nvSpPr>
        <p:spPr>
          <a:xfrm>
            <a:off x="623481" y="184600"/>
            <a:ext cx="10945037" cy="1133856"/>
          </a:xfrm>
        </p:spPr>
        <p:txBody>
          <a:bodyPr anchor="t">
            <a:normAutofit/>
          </a:bodyPr>
          <a:lstStyle/>
          <a:p>
            <a:r>
              <a:rPr lang="en-GB" sz="2800" dirty="0"/>
              <a:t>Why is Testing Important</a:t>
            </a:r>
            <a:endParaRPr lang="en-IN" sz="2800" dirty="0"/>
          </a:p>
        </p:txBody>
      </p:sp>
      <p:graphicFrame>
        <p:nvGraphicFramePr>
          <p:cNvPr id="5" name="Content Placeholder 2">
            <a:extLst>
              <a:ext uri="{FF2B5EF4-FFF2-40B4-BE49-F238E27FC236}">
                <a16:creationId xmlns:a16="http://schemas.microsoft.com/office/drawing/2014/main" id="{77DBF9C1-303C-CC8D-9DF6-FF65F41CBBF9}"/>
              </a:ext>
            </a:extLst>
          </p:cNvPr>
          <p:cNvGraphicFramePr>
            <a:graphicFrameLocks noGrp="1"/>
          </p:cNvGraphicFramePr>
          <p:nvPr>
            <p:ph idx="1"/>
            <p:extLst>
              <p:ext uri="{D42A27DB-BD31-4B8C-83A1-F6EECF244321}">
                <p14:modId xmlns:p14="http://schemas.microsoft.com/office/powerpoint/2010/main" val="4079331952"/>
              </p:ext>
            </p:extLst>
          </p:nvPr>
        </p:nvGraphicFramePr>
        <p:xfrm>
          <a:off x="261258" y="968829"/>
          <a:ext cx="11296428" cy="53265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537019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F34AA45-ADBF-6BAC-9EAB-93AB55042E38}"/>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4000" kern="1200">
                <a:solidFill>
                  <a:srgbClr val="FFFFFF"/>
                </a:solidFill>
                <a:latin typeface="+mj-lt"/>
                <a:ea typeface="+mj-ea"/>
                <a:cs typeface="+mj-cs"/>
              </a:rPr>
              <a:t>Scrum Artifacts</a:t>
            </a:r>
          </a:p>
        </p:txBody>
      </p:sp>
      <p:pic>
        <p:nvPicPr>
          <p:cNvPr id="5" name="Content Placeholder 4">
            <a:extLst>
              <a:ext uri="{FF2B5EF4-FFF2-40B4-BE49-F238E27FC236}">
                <a16:creationId xmlns:a16="http://schemas.microsoft.com/office/drawing/2014/main" id="{F0B6B901-6F32-BECF-1EF6-E980659CDF04}"/>
              </a:ext>
            </a:extLst>
          </p:cNvPr>
          <p:cNvPicPr>
            <a:picLocks noGrp="1" noChangeAspect="1"/>
          </p:cNvPicPr>
          <p:nvPr>
            <p:ph idx="1"/>
          </p:nvPr>
        </p:nvPicPr>
        <p:blipFill>
          <a:blip r:embed="rId2"/>
          <a:stretch>
            <a:fillRect/>
          </a:stretch>
        </p:blipFill>
        <p:spPr>
          <a:xfrm>
            <a:off x="432225" y="2818907"/>
            <a:ext cx="11327549" cy="2746931"/>
          </a:xfrm>
          <a:prstGeom prst="rect">
            <a:avLst/>
          </a:prstGeom>
        </p:spPr>
      </p:pic>
    </p:spTree>
    <p:extLst>
      <p:ext uri="{BB962C8B-B14F-4D97-AF65-F5344CB8AC3E}">
        <p14:creationId xmlns:p14="http://schemas.microsoft.com/office/powerpoint/2010/main" val="3149282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A9E37F6-B970-8237-4798-470D41984A7A}"/>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Scrum Ceremonies</a:t>
            </a:r>
          </a:p>
        </p:txBody>
      </p:sp>
      <p:pic>
        <p:nvPicPr>
          <p:cNvPr id="5" name="Content Placeholder 4">
            <a:extLst>
              <a:ext uri="{FF2B5EF4-FFF2-40B4-BE49-F238E27FC236}">
                <a16:creationId xmlns:a16="http://schemas.microsoft.com/office/drawing/2014/main" id="{8BC8A94C-4530-1706-2213-77638347998B}"/>
              </a:ext>
            </a:extLst>
          </p:cNvPr>
          <p:cNvPicPr>
            <a:picLocks noGrp="1" noChangeAspect="1"/>
          </p:cNvPicPr>
          <p:nvPr>
            <p:ph idx="1"/>
          </p:nvPr>
        </p:nvPicPr>
        <p:blipFill>
          <a:blip r:embed="rId2"/>
          <a:stretch>
            <a:fillRect/>
          </a:stretch>
        </p:blipFill>
        <p:spPr>
          <a:xfrm>
            <a:off x="769698" y="1675227"/>
            <a:ext cx="10652604" cy="4394199"/>
          </a:xfrm>
          <a:prstGeom prst="rect">
            <a:avLst/>
          </a:prstGeom>
        </p:spPr>
      </p:pic>
    </p:spTree>
    <p:extLst>
      <p:ext uri="{BB962C8B-B14F-4D97-AF65-F5344CB8AC3E}">
        <p14:creationId xmlns:p14="http://schemas.microsoft.com/office/powerpoint/2010/main" val="92245442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600DC1B0-7E1A-BD02-3F93-19E6B1B750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24F3270-3E9E-CA8D-76A1-7A04B7B4EE56}"/>
              </a:ext>
            </a:extLst>
          </p:cNvPr>
          <p:cNvSpPr>
            <a:spLocks noGrp="1"/>
          </p:cNvSpPr>
          <p:nvPr>
            <p:ph type="title"/>
          </p:nvPr>
        </p:nvSpPr>
        <p:spPr>
          <a:xfrm>
            <a:off x="612649" y="548638"/>
            <a:ext cx="3493008" cy="5788152"/>
          </a:xfrm>
        </p:spPr>
        <p:txBody>
          <a:bodyPr anchor="ctr">
            <a:normAutofit/>
          </a:bodyPr>
          <a:lstStyle/>
          <a:p>
            <a:r>
              <a:rPr lang="en-GB" sz="4000"/>
              <a:t>Kanban</a:t>
            </a:r>
            <a:endParaRPr lang="en-IN" sz="4000"/>
          </a:p>
        </p:txBody>
      </p:sp>
      <p:graphicFrame>
        <p:nvGraphicFramePr>
          <p:cNvPr id="5" name="Content Placeholder 2">
            <a:extLst>
              <a:ext uri="{FF2B5EF4-FFF2-40B4-BE49-F238E27FC236}">
                <a16:creationId xmlns:a16="http://schemas.microsoft.com/office/drawing/2014/main" id="{633F66B6-CE73-4D2E-FD81-47AED5C20FC9}"/>
              </a:ext>
            </a:extLst>
          </p:cNvPr>
          <p:cNvGraphicFramePr>
            <a:graphicFrameLocks noGrp="1"/>
          </p:cNvGraphicFramePr>
          <p:nvPr>
            <p:ph idx="1"/>
            <p:extLst>
              <p:ext uri="{D42A27DB-BD31-4B8C-83A1-F6EECF244321}">
                <p14:modId xmlns:p14="http://schemas.microsoft.com/office/powerpoint/2010/main" val="3746019072"/>
              </p:ext>
            </p:extLst>
          </p:nvPr>
        </p:nvGraphicFramePr>
        <p:xfrm>
          <a:off x="4608246" y="548640"/>
          <a:ext cx="6949440" cy="57866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1984692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43867147-1C83-BF71-39B0-B590EE7F34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57C82F6-36FB-CE2A-08F3-1F9DACF6CC09}"/>
              </a:ext>
            </a:extLst>
          </p:cNvPr>
          <p:cNvSpPr>
            <a:spLocks noGrp="1"/>
          </p:cNvSpPr>
          <p:nvPr>
            <p:ph type="title"/>
          </p:nvPr>
        </p:nvSpPr>
        <p:spPr>
          <a:xfrm>
            <a:off x="146592" y="329184"/>
            <a:ext cx="10872216" cy="1133856"/>
          </a:xfrm>
        </p:spPr>
        <p:txBody>
          <a:bodyPr anchor="t">
            <a:normAutofit/>
          </a:bodyPr>
          <a:lstStyle/>
          <a:p>
            <a:r>
              <a:rPr lang="en-GB" dirty="0"/>
              <a:t>Kanban Core Principles</a:t>
            </a:r>
            <a:endParaRPr lang="en-IN" dirty="0"/>
          </a:p>
        </p:txBody>
      </p:sp>
      <p:pic>
        <p:nvPicPr>
          <p:cNvPr id="8" name="Graphic 7" descr="Workflow">
            <a:extLst>
              <a:ext uri="{FF2B5EF4-FFF2-40B4-BE49-F238E27FC236}">
                <a16:creationId xmlns:a16="http://schemas.microsoft.com/office/drawing/2014/main" id="{4CEB56D7-B9E5-A482-BD92-4F4387CA382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1520" y="1792223"/>
            <a:ext cx="3698530" cy="3698530"/>
          </a:xfrm>
          <a:prstGeom prst="rect">
            <a:avLst/>
          </a:prstGeom>
        </p:spPr>
      </p:pic>
      <p:sp>
        <p:nvSpPr>
          <p:cNvPr id="4" name="Rectangle 1">
            <a:extLst>
              <a:ext uri="{FF2B5EF4-FFF2-40B4-BE49-F238E27FC236}">
                <a16:creationId xmlns:a16="http://schemas.microsoft.com/office/drawing/2014/main" id="{E449437F-EB33-36C7-9F36-76C23E0C57AC}"/>
              </a:ext>
            </a:extLst>
          </p:cNvPr>
          <p:cNvSpPr>
            <a:spLocks noGrp="1" noChangeArrowheads="1"/>
          </p:cNvSpPr>
          <p:nvPr>
            <p:ph idx="1"/>
          </p:nvPr>
        </p:nvSpPr>
        <p:spPr bwMode="auto">
          <a:xfrm>
            <a:off x="5161570" y="1012372"/>
            <a:ext cx="6883838" cy="5845628"/>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t" anchorCtr="0" compatLnSpc="1">
            <a:prstTxWarp prst="textNoShape">
              <a:avLst/>
            </a:prstTxWarp>
            <a:noAutofit/>
          </a:bodyPr>
          <a:lstStyle/>
          <a:p>
            <a:pPr marL="0" marR="0" lvl="0" indent="0" defTabSz="914400" rtl="0" eaLnBrk="0" fontAlgn="base" latinLnBrk="0" hangingPunct="0">
              <a:spcBef>
                <a:spcPct val="0"/>
              </a:spcBef>
              <a:spcAft>
                <a:spcPts val="600"/>
              </a:spcAft>
              <a:buClrTx/>
              <a:buSzTx/>
              <a:buFontTx/>
              <a:buChar char="•"/>
              <a:tabLst/>
            </a:pPr>
            <a:r>
              <a:rPr kumimoji="0" lang="en-US" altLang="en-US" sz="1900" b="1" i="0" u="none" strike="noStrike" cap="none" normalizeH="0" baseline="0" dirty="0">
                <a:ln>
                  <a:noFill/>
                </a:ln>
                <a:effectLst/>
                <a:latin typeface="Arial" panose="020B0604020202020204" pitchFamily="34" charset="0"/>
              </a:rPr>
              <a:t>Visualize the Workflow</a:t>
            </a:r>
            <a:endParaRPr kumimoji="0" lang="en-US" altLang="en-US" sz="1900" b="0" i="0" u="none" strike="noStrike" cap="none" normalizeH="0" baseline="0" dirty="0">
              <a:ln>
                <a:noFill/>
              </a:ln>
              <a:effectLst/>
              <a:latin typeface="Arial" panose="020B0604020202020204" pitchFamily="34" charset="0"/>
            </a:endParaRPr>
          </a:p>
          <a:p>
            <a:pPr marL="0" marR="0" lvl="0" indent="0" defTabSz="914400" rtl="0" eaLnBrk="0" fontAlgn="base" latinLnBrk="0" hangingPunct="0">
              <a:spcBef>
                <a:spcPct val="0"/>
              </a:spcBef>
              <a:spcAft>
                <a:spcPts val="600"/>
              </a:spcAft>
              <a:buClrTx/>
              <a:buSzTx/>
              <a:buFontTx/>
              <a:buChar char="•"/>
              <a:tabLst/>
            </a:pPr>
            <a:r>
              <a:rPr kumimoji="0" lang="en-US" altLang="en-US" sz="1900" b="0" i="0" u="none" strike="noStrike" cap="none" normalizeH="0" baseline="0" dirty="0">
                <a:ln>
                  <a:noFill/>
                </a:ln>
                <a:effectLst/>
                <a:latin typeface="Arial" panose="020B0604020202020204" pitchFamily="34" charset="0"/>
              </a:rPr>
              <a:t>Use a </a:t>
            </a:r>
            <a:r>
              <a:rPr kumimoji="0" lang="en-US" altLang="en-US" sz="1900" b="1" i="0" u="none" strike="noStrike" cap="none" normalizeH="0" baseline="0" dirty="0">
                <a:ln>
                  <a:noFill/>
                </a:ln>
                <a:effectLst/>
                <a:latin typeface="Arial" panose="020B0604020202020204" pitchFamily="34" charset="0"/>
              </a:rPr>
              <a:t>Kanban board</a:t>
            </a:r>
            <a:r>
              <a:rPr kumimoji="0" lang="en-US" altLang="en-US" sz="1900" b="0" i="0" u="none" strike="noStrike" cap="none" normalizeH="0" baseline="0" dirty="0">
                <a:ln>
                  <a:noFill/>
                </a:ln>
                <a:effectLst/>
                <a:latin typeface="Arial" panose="020B0604020202020204" pitchFamily="34" charset="0"/>
              </a:rPr>
              <a:t> with columns like “To Do,” “In Progress,” and “Done.”</a:t>
            </a:r>
          </a:p>
          <a:p>
            <a:pPr marL="0" marR="0" lvl="0" indent="0" defTabSz="914400" rtl="0" eaLnBrk="0" fontAlgn="base" latinLnBrk="0" hangingPunct="0">
              <a:spcBef>
                <a:spcPct val="0"/>
              </a:spcBef>
              <a:spcAft>
                <a:spcPts val="600"/>
              </a:spcAft>
              <a:buClrTx/>
              <a:buSzTx/>
              <a:buFontTx/>
              <a:buChar char="•"/>
              <a:tabLst/>
            </a:pPr>
            <a:r>
              <a:rPr kumimoji="0" lang="en-US" altLang="en-US" sz="1900" b="0" i="0" u="none" strike="noStrike" cap="none" normalizeH="0" baseline="0" dirty="0">
                <a:ln>
                  <a:noFill/>
                </a:ln>
                <a:effectLst/>
                <a:latin typeface="Arial" panose="020B0604020202020204" pitchFamily="34" charset="0"/>
              </a:rPr>
              <a:t>Tasks are represented as cards that move across the board.</a:t>
            </a:r>
          </a:p>
          <a:p>
            <a:pPr marL="0" marR="0" lvl="0" indent="0" defTabSz="914400" rtl="0" eaLnBrk="0" fontAlgn="base" latinLnBrk="0" hangingPunct="0">
              <a:spcBef>
                <a:spcPct val="0"/>
              </a:spcBef>
              <a:spcAft>
                <a:spcPts val="600"/>
              </a:spcAft>
              <a:buClrTx/>
              <a:buSzTx/>
              <a:buFontTx/>
              <a:buChar char="•"/>
              <a:tabLst/>
            </a:pPr>
            <a:r>
              <a:rPr kumimoji="0" lang="en-US" altLang="en-US" sz="1900" b="1" i="0" u="none" strike="noStrike" cap="none" normalizeH="0" baseline="0" dirty="0">
                <a:ln>
                  <a:noFill/>
                </a:ln>
                <a:effectLst/>
                <a:latin typeface="Arial" panose="020B0604020202020204" pitchFamily="34" charset="0"/>
              </a:rPr>
              <a:t>Limit Work in Progress (WIP)</a:t>
            </a:r>
            <a:endParaRPr kumimoji="0" lang="en-US" altLang="en-US" sz="1900" b="0" i="0" u="none" strike="noStrike" cap="none" normalizeH="0" baseline="0" dirty="0">
              <a:ln>
                <a:noFill/>
              </a:ln>
              <a:effectLst/>
              <a:latin typeface="Arial" panose="020B0604020202020204" pitchFamily="34" charset="0"/>
            </a:endParaRPr>
          </a:p>
          <a:p>
            <a:pPr marL="0" marR="0" lvl="0" indent="0" defTabSz="914400" rtl="0" eaLnBrk="0" fontAlgn="base" latinLnBrk="0" hangingPunct="0">
              <a:spcBef>
                <a:spcPct val="0"/>
              </a:spcBef>
              <a:spcAft>
                <a:spcPts val="600"/>
              </a:spcAft>
              <a:buClrTx/>
              <a:buSzTx/>
              <a:buFontTx/>
              <a:buChar char="•"/>
              <a:tabLst/>
            </a:pPr>
            <a:r>
              <a:rPr kumimoji="0" lang="en-US" altLang="en-US" sz="1900" b="0" i="0" u="none" strike="noStrike" cap="none" normalizeH="0" baseline="0" dirty="0">
                <a:ln>
                  <a:noFill/>
                </a:ln>
                <a:effectLst/>
                <a:latin typeface="Arial" panose="020B0604020202020204" pitchFamily="34" charset="0"/>
              </a:rPr>
              <a:t>Set a maximum number of tasks allowed in each stage.</a:t>
            </a:r>
          </a:p>
          <a:p>
            <a:pPr marL="0" marR="0" lvl="0" indent="0" defTabSz="914400" rtl="0" eaLnBrk="0" fontAlgn="base" latinLnBrk="0" hangingPunct="0">
              <a:spcBef>
                <a:spcPct val="0"/>
              </a:spcBef>
              <a:spcAft>
                <a:spcPts val="600"/>
              </a:spcAft>
              <a:buClrTx/>
              <a:buSzTx/>
              <a:buFontTx/>
              <a:buChar char="•"/>
              <a:tabLst/>
            </a:pPr>
            <a:r>
              <a:rPr kumimoji="0" lang="en-US" altLang="en-US" sz="1900" b="0" i="0" u="none" strike="noStrike" cap="none" normalizeH="0" baseline="0" dirty="0">
                <a:ln>
                  <a:noFill/>
                </a:ln>
                <a:effectLst/>
                <a:latin typeface="Arial" panose="020B0604020202020204" pitchFamily="34" charset="0"/>
              </a:rPr>
              <a:t>Helps prevent overload and ensures focus.</a:t>
            </a:r>
          </a:p>
          <a:p>
            <a:pPr marL="0" marR="0" lvl="0" indent="0" defTabSz="914400" rtl="0" eaLnBrk="0" fontAlgn="base" latinLnBrk="0" hangingPunct="0">
              <a:spcBef>
                <a:spcPct val="0"/>
              </a:spcBef>
              <a:spcAft>
                <a:spcPts val="600"/>
              </a:spcAft>
              <a:buClrTx/>
              <a:buSzTx/>
              <a:buFontTx/>
              <a:buChar char="•"/>
              <a:tabLst/>
            </a:pPr>
            <a:r>
              <a:rPr kumimoji="0" lang="en-US" altLang="en-US" sz="1900" b="1" i="0" u="none" strike="noStrike" cap="none" normalizeH="0" baseline="0" dirty="0">
                <a:ln>
                  <a:noFill/>
                </a:ln>
                <a:effectLst/>
                <a:latin typeface="Arial" panose="020B0604020202020204" pitchFamily="34" charset="0"/>
              </a:rPr>
              <a:t>Manage Flow</a:t>
            </a:r>
            <a:endParaRPr kumimoji="0" lang="en-US" altLang="en-US" sz="1900" b="0" i="0" u="none" strike="noStrike" cap="none" normalizeH="0" baseline="0" dirty="0">
              <a:ln>
                <a:noFill/>
              </a:ln>
              <a:effectLst/>
              <a:latin typeface="Arial" panose="020B0604020202020204" pitchFamily="34" charset="0"/>
            </a:endParaRPr>
          </a:p>
          <a:p>
            <a:pPr marL="0" marR="0" lvl="0" indent="0" defTabSz="914400" rtl="0" eaLnBrk="0" fontAlgn="base" latinLnBrk="0" hangingPunct="0">
              <a:spcBef>
                <a:spcPct val="0"/>
              </a:spcBef>
              <a:spcAft>
                <a:spcPts val="600"/>
              </a:spcAft>
              <a:buClrTx/>
              <a:buSzTx/>
              <a:buFontTx/>
              <a:buChar char="•"/>
              <a:tabLst/>
            </a:pPr>
            <a:r>
              <a:rPr kumimoji="0" lang="en-US" altLang="en-US" sz="1900" b="0" i="0" u="none" strike="noStrike" cap="none" normalizeH="0" baseline="0" dirty="0">
                <a:ln>
                  <a:noFill/>
                </a:ln>
                <a:effectLst/>
                <a:latin typeface="Arial" panose="020B0604020202020204" pitchFamily="34" charset="0"/>
              </a:rPr>
              <a:t>Track how tasks move through the system.</a:t>
            </a:r>
          </a:p>
          <a:p>
            <a:pPr marL="0" marR="0" lvl="0" indent="0" defTabSz="914400" rtl="0" eaLnBrk="0" fontAlgn="base" latinLnBrk="0" hangingPunct="0">
              <a:spcBef>
                <a:spcPct val="0"/>
              </a:spcBef>
              <a:spcAft>
                <a:spcPts val="600"/>
              </a:spcAft>
              <a:buClrTx/>
              <a:buSzTx/>
              <a:buFontTx/>
              <a:buChar char="•"/>
              <a:tabLst/>
            </a:pPr>
            <a:r>
              <a:rPr kumimoji="0" lang="en-US" altLang="en-US" sz="1900" b="0" i="0" u="none" strike="noStrike" cap="none" normalizeH="0" baseline="0" dirty="0">
                <a:ln>
                  <a:noFill/>
                </a:ln>
                <a:effectLst/>
                <a:latin typeface="Arial" panose="020B0604020202020204" pitchFamily="34" charset="0"/>
              </a:rPr>
              <a:t>Aim for a smooth, predictable flow of work.</a:t>
            </a:r>
          </a:p>
          <a:p>
            <a:pPr marL="0" marR="0" lvl="0" indent="0" defTabSz="914400" rtl="0" eaLnBrk="0" fontAlgn="base" latinLnBrk="0" hangingPunct="0">
              <a:spcBef>
                <a:spcPct val="0"/>
              </a:spcBef>
              <a:spcAft>
                <a:spcPts val="600"/>
              </a:spcAft>
              <a:buClrTx/>
              <a:buSzTx/>
              <a:buFontTx/>
              <a:buChar char="•"/>
              <a:tabLst/>
            </a:pPr>
            <a:r>
              <a:rPr kumimoji="0" lang="en-US" altLang="en-US" sz="1900" b="1" i="0" u="none" strike="noStrike" cap="none" normalizeH="0" baseline="0" dirty="0">
                <a:ln>
                  <a:noFill/>
                </a:ln>
                <a:effectLst/>
                <a:latin typeface="Arial" panose="020B0604020202020204" pitchFamily="34" charset="0"/>
              </a:rPr>
              <a:t>Make Process Policies Explicit</a:t>
            </a:r>
            <a:endParaRPr kumimoji="0" lang="en-US" altLang="en-US" sz="1900" b="0" i="0" u="none" strike="noStrike" cap="none" normalizeH="0" baseline="0" dirty="0">
              <a:ln>
                <a:noFill/>
              </a:ln>
              <a:effectLst/>
              <a:latin typeface="Arial" panose="020B0604020202020204" pitchFamily="34" charset="0"/>
            </a:endParaRPr>
          </a:p>
          <a:p>
            <a:pPr marL="0" marR="0" lvl="0" indent="0" defTabSz="914400" rtl="0" eaLnBrk="0" fontAlgn="base" latinLnBrk="0" hangingPunct="0">
              <a:spcBef>
                <a:spcPct val="0"/>
              </a:spcBef>
              <a:spcAft>
                <a:spcPts val="600"/>
              </a:spcAft>
              <a:buClrTx/>
              <a:buSzTx/>
              <a:buFontTx/>
              <a:buChar char="•"/>
              <a:tabLst/>
            </a:pPr>
            <a:r>
              <a:rPr kumimoji="0" lang="en-US" altLang="en-US" sz="1900" b="0" i="0" u="none" strike="noStrike" cap="none" normalizeH="0" baseline="0" dirty="0">
                <a:ln>
                  <a:noFill/>
                </a:ln>
                <a:effectLst/>
                <a:latin typeface="Arial" panose="020B0604020202020204" pitchFamily="34" charset="0"/>
              </a:rPr>
              <a:t>Clearly define rules for how work moves between stages.</a:t>
            </a:r>
          </a:p>
          <a:p>
            <a:pPr marL="0" marR="0" lvl="0" indent="0" defTabSz="914400" rtl="0" eaLnBrk="0" fontAlgn="base" latinLnBrk="0" hangingPunct="0">
              <a:spcBef>
                <a:spcPct val="0"/>
              </a:spcBef>
              <a:spcAft>
                <a:spcPts val="600"/>
              </a:spcAft>
              <a:buClrTx/>
              <a:buSzTx/>
              <a:buFontTx/>
              <a:buChar char="•"/>
              <a:tabLst/>
            </a:pPr>
            <a:r>
              <a:rPr kumimoji="0" lang="en-US" altLang="en-US" sz="1900" b="1" i="0" u="none" strike="noStrike" cap="none" normalizeH="0" baseline="0" dirty="0">
                <a:ln>
                  <a:noFill/>
                </a:ln>
                <a:effectLst/>
                <a:latin typeface="Arial" panose="020B0604020202020204" pitchFamily="34" charset="0"/>
              </a:rPr>
              <a:t>Implement Feedback Loops</a:t>
            </a:r>
            <a:endParaRPr kumimoji="0" lang="en-US" altLang="en-US" sz="1900" b="0" i="0" u="none" strike="noStrike" cap="none" normalizeH="0" baseline="0" dirty="0">
              <a:ln>
                <a:noFill/>
              </a:ln>
              <a:effectLst/>
              <a:latin typeface="Arial" panose="020B0604020202020204" pitchFamily="34" charset="0"/>
            </a:endParaRPr>
          </a:p>
          <a:p>
            <a:pPr marL="0" marR="0" lvl="0" indent="0" defTabSz="914400" rtl="0" eaLnBrk="0" fontAlgn="base" latinLnBrk="0" hangingPunct="0">
              <a:spcBef>
                <a:spcPct val="0"/>
              </a:spcBef>
              <a:spcAft>
                <a:spcPts val="600"/>
              </a:spcAft>
              <a:buClrTx/>
              <a:buSzTx/>
              <a:buFontTx/>
              <a:buChar char="•"/>
              <a:tabLst/>
            </a:pPr>
            <a:r>
              <a:rPr kumimoji="0" lang="en-US" altLang="en-US" sz="1900" b="0" i="0" u="none" strike="noStrike" cap="none" normalizeH="0" baseline="0" dirty="0">
                <a:ln>
                  <a:noFill/>
                </a:ln>
                <a:effectLst/>
                <a:latin typeface="Arial" panose="020B0604020202020204" pitchFamily="34" charset="0"/>
              </a:rPr>
              <a:t>Regular reviews and stand-ups help teams adapt and improve.</a:t>
            </a:r>
          </a:p>
          <a:p>
            <a:pPr marL="0" marR="0" lvl="0" indent="0" defTabSz="914400" rtl="0" eaLnBrk="0" fontAlgn="base" latinLnBrk="0" hangingPunct="0">
              <a:spcBef>
                <a:spcPct val="0"/>
              </a:spcBef>
              <a:spcAft>
                <a:spcPts val="600"/>
              </a:spcAft>
              <a:buClrTx/>
              <a:buSzTx/>
              <a:buFontTx/>
              <a:buChar char="•"/>
              <a:tabLst/>
            </a:pPr>
            <a:r>
              <a:rPr kumimoji="0" lang="en-US" altLang="en-US" sz="1900" b="1" i="0" u="none" strike="noStrike" cap="none" normalizeH="0" baseline="0" dirty="0">
                <a:ln>
                  <a:noFill/>
                </a:ln>
                <a:effectLst/>
                <a:latin typeface="Arial" panose="020B0604020202020204" pitchFamily="34" charset="0"/>
              </a:rPr>
              <a:t>Improve Collaboratively, Evolve Experimentally</a:t>
            </a:r>
            <a:endParaRPr kumimoji="0" lang="en-US" altLang="en-US" sz="1900" b="0" i="0" u="none" strike="noStrike" cap="none" normalizeH="0" baseline="0" dirty="0">
              <a:ln>
                <a:noFill/>
              </a:ln>
              <a:effectLst/>
              <a:latin typeface="Arial" panose="020B0604020202020204" pitchFamily="34" charset="0"/>
            </a:endParaRPr>
          </a:p>
          <a:p>
            <a:pPr marL="0" marR="0" lvl="0" indent="0" defTabSz="914400" rtl="0" eaLnBrk="0" fontAlgn="base" latinLnBrk="0" hangingPunct="0">
              <a:spcBef>
                <a:spcPct val="0"/>
              </a:spcBef>
              <a:spcAft>
                <a:spcPts val="600"/>
              </a:spcAft>
              <a:buClrTx/>
              <a:buSzTx/>
              <a:buFontTx/>
              <a:buChar char="•"/>
              <a:tabLst/>
            </a:pPr>
            <a:r>
              <a:rPr kumimoji="0" lang="en-US" altLang="en-US" sz="1900" b="0" i="0" u="none" strike="noStrike" cap="none" normalizeH="0" baseline="0" dirty="0">
                <a:ln>
                  <a:noFill/>
                </a:ln>
                <a:effectLst/>
                <a:latin typeface="Arial" panose="020B0604020202020204" pitchFamily="34" charset="0"/>
              </a:rPr>
              <a:t>Use data and feedback to continuously refine the process.</a:t>
            </a:r>
          </a:p>
          <a:p>
            <a:pPr marL="0" marR="0" lvl="0" indent="0" defTabSz="914400" rtl="0" eaLnBrk="0" fontAlgn="base" latinLnBrk="0" hangingPunct="0">
              <a:spcBef>
                <a:spcPct val="0"/>
              </a:spcBef>
              <a:spcAft>
                <a:spcPts val="600"/>
              </a:spcAft>
              <a:buClrTx/>
              <a:buSzTx/>
              <a:buFontTx/>
              <a:buNone/>
              <a:tabLst/>
            </a:pPr>
            <a:endParaRPr kumimoji="0" lang="en-US" altLang="en-US" sz="1900" b="0" i="0" u="none" strike="noStrike" cap="none" normalizeH="0" baseline="0" dirty="0">
              <a:ln>
                <a:noFill/>
              </a:ln>
              <a:effectLst/>
              <a:latin typeface="Arial" panose="020B0604020202020204" pitchFamily="34" charset="0"/>
            </a:endParaRPr>
          </a:p>
        </p:txBody>
      </p:sp>
    </p:spTree>
    <p:extLst>
      <p:ext uri="{BB962C8B-B14F-4D97-AF65-F5344CB8AC3E}">
        <p14:creationId xmlns:p14="http://schemas.microsoft.com/office/powerpoint/2010/main" val="111281006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CE122D6-F959-AA58-63D0-B0074135BC0F}"/>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Kanban Board</a:t>
            </a:r>
          </a:p>
        </p:txBody>
      </p:sp>
      <p:pic>
        <p:nvPicPr>
          <p:cNvPr id="5" name="Content Placeholder 4">
            <a:extLst>
              <a:ext uri="{FF2B5EF4-FFF2-40B4-BE49-F238E27FC236}">
                <a16:creationId xmlns:a16="http://schemas.microsoft.com/office/drawing/2014/main" id="{F9029079-4BF1-49EF-7E23-CF9FA5C9083D}"/>
              </a:ext>
            </a:extLst>
          </p:cNvPr>
          <p:cNvPicPr>
            <a:picLocks noGrp="1" noChangeAspect="1"/>
          </p:cNvPicPr>
          <p:nvPr>
            <p:ph idx="1"/>
          </p:nvPr>
        </p:nvPicPr>
        <p:blipFill>
          <a:blip r:embed="rId2"/>
          <a:stretch>
            <a:fillRect/>
          </a:stretch>
        </p:blipFill>
        <p:spPr>
          <a:xfrm>
            <a:off x="643467" y="2372880"/>
            <a:ext cx="10905066" cy="2998893"/>
          </a:xfrm>
          <a:prstGeom prst="rect">
            <a:avLst/>
          </a:prstGeom>
        </p:spPr>
      </p:pic>
    </p:spTree>
    <p:extLst>
      <p:ext uri="{BB962C8B-B14F-4D97-AF65-F5344CB8AC3E}">
        <p14:creationId xmlns:p14="http://schemas.microsoft.com/office/powerpoint/2010/main" val="12533862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Content Placeholder 4">
            <a:extLst>
              <a:ext uri="{FF2B5EF4-FFF2-40B4-BE49-F238E27FC236}">
                <a16:creationId xmlns:a16="http://schemas.microsoft.com/office/drawing/2014/main" id="{2A40A047-E635-DAC1-0468-EF5A31B9523C}"/>
              </a:ext>
            </a:extLst>
          </p:cNvPr>
          <p:cNvPicPr>
            <a:picLocks noGrp="1" noChangeAspect="1"/>
          </p:cNvPicPr>
          <p:nvPr>
            <p:ph idx="1"/>
          </p:nvPr>
        </p:nvPicPr>
        <p:blipFill>
          <a:blip r:embed="rId2"/>
          <a:srcRect b="8554"/>
          <a:stretch>
            <a:fillRect/>
          </a:stretch>
        </p:blipFill>
        <p:spPr>
          <a:xfrm>
            <a:off x="20" y="1282"/>
            <a:ext cx="12191980" cy="6856718"/>
          </a:xfrm>
          <a:prstGeom prst="rect">
            <a:avLst/>
          </a:prstGeom>
        </p:spPr>
      </p:pic>
    </p:spTree>
    <p:extLst>
      <p:ext uri="{BB962C8B-B14F-4D97-AF65-F5344CB8AC3E}">
        <p14:creationId xmlns:p14="http://schemas.microsoft.com/office/powerpoint/2010/main" val="51613358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1" name="Rectangle 10">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2FDCDCB-11D2-0481-D5A1-6D5E4E32954F}"/>
              </a:ext>
            </a:extLst>
          </p:cNvPr>
          <p:cNvSpPr>
            <a:spLocks noGrp="1"/>
          </p:cNvSpPr>
          <p:nvPr>
            <p:ph type="title"/>
          </p:nvPr>
        </p:nvSpPr>
        <p:spPr>
          <a:xfrm>
            <a:off x="761803" y="350196"/>
            <a:ext cx="4646904" cy="1624520"/>
          </a:xfrm>
        </p:spPr>
        <p:txBody>
          <a:bodyPr anchor="ctr">
            <a:normAutofit/>
          </a:bodyPr>
          <a:lstStyle/>
          <a:p>
            <a:r>
              <a:rPr lang="en-GB" sz="3700" dirty="0"/>
              <a:t>Agile </a:t>
            </a:r>
            <a:r>
              <a:rPr lang="en-GB" sz="3700" dirty="0" err="1"/>
              <a:t>Atrifacts</a:t>
            </a:r>
            <a:r>
              <a:rPr lang="en-GB" sz="3700" dirty="0"/>
              <a:t> and Standards -  Product Backlog</a:t>
            </a:r>
            <a:endParaRPr lang="en-IN" sz="3700" dirty="0"/>
          </a:p>
        </p:txBody>
      </p:sp>
      <p:sp>
        <p:nvSpPr>
          <p:cNvPr id="3" name="Content Placeholder 2">
            <a:extLst>
              <a:ext uri="{FF2B5EF4-FFF2-40B4-BE49-F238E27FC236}">
                <a16:creationId xmlns:a16="http://schemas.microsoft.com/office/drawing/2014/main" id="{399AA7BA-A925-07A2-A442-D5CEABA63B33}"/>
              </a:ext>
            </a:extLst>
          </p:cNvPr>
          <p:cNvSpPr>
            <a:spLocks noGrp="1"/>
          </p:cNvSpPr>
          <p:nvPr>
            <p:ph idx="1"/>
          </p:nvPr>
        </p:nvSpPr>
        <p:spPr>
          <a:xfrm>
            <a:off x="761802" y="2743200"/>
            <a:ext cx="4646905" cy="3613149"/>
          </a:xfrm>
        </p:spPr>
        <p:txBody>
          <a:bodyPr anchor="ctr">
            <a:normAutofit/>
          </a:bodyPr>
          <a:lstStyle/>
          <a:p>
            <a:r>
              <a:rPr lang="en-GB" sz="2000" dirty="0"/>
              <a:t>Ordered list of everything needed in the product</a:t>
            </a:r>
          </a:p>
          <a:p>
            <a:r>
              <a:rPr lang="en-GB" sz="2000" dirty="0"/>
              <a:t>Dynamic, evolving document maintained by Product Owner</a:t>
            </a:r>
          </a:p>
          <a:p>
            <a:r>
              <a:rPr lang="en-GB" sz="2000" dirty="0"/>
              <a:t>Includes: features, enhancements, bug fixes, technical work, knowledge acquisition</a:t>
            </a:r>
          </a:p>
          <a:p>
            <a:r>
              <a:rPr lang="en-GB" sz="2000" dirty="0"/>
              <a:t>Goal: Ensure team works on the most valuable items</a:t>
            </a:r>
          </a:p>
          <a:p>
            <a:endParaRPr lang="en-IN" sz="2000" dirty="0"/>
          </a:p>
        </p:txBody>
      </p:sp>
      <p:pic>
        <p:nvPicPr>
          <p:cNvPr id="5" name="Picture 4" descr="Different colored organizers">
            <a:extLst>
              <a:ext uri="{FF2B5EF4-FFF2-40B4-BE49-F238E27FC236}">
                <a16:creationId xmlns:a16="http://schemas.microsoft.com/office/drawing/2014/main" id="{F388244A-28F4-E614-FC03-0E443213DDDB}"/>
              </a:ext>
            </a:extLst>
          </p:cNvPr>
          <p:cNvPicPr>
            <a:picLocks noChangeAspect="1"/>
          </p:cNvPicPr>
          <p:nvPr/>
        </p:nvPicPr>
        <p:blipFill>
          <a:blip r:embed="rId2"/>
          <a:srcRect l="23134" r="23028" b="1"/>
          <a:stretch>
            <a:fillRect/>
          </a:stretch>
        </p:blipFill>
        <p:spPr>
          <a:xfrm>
            <a:off x="6096000" y="1"/>
            <a:ext cx="6102825" cy="6858000"/>
          </a:xfrm>
          <a:prstGeom prst="rect">
            <a:avLst/>
          </a:prstGeom>
        </p:spPr>
      </p:pic>
    </p:spTree>
    <p:extLst>
      <p:ext uri="{BB962C8B-B14F-4D97-AF65-F5344CB8AC3E}">
        <p14:creationId xmlns:p14="http://schemas.microsoft.com/office/powerpoint/2010/main" val="36406370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4B5A76D-EE3B-0FC1-54A8-0D6F9DD627B9}"/>
              </a:ext>
            </a:extLst>
          </p:cNvPr>
          <p:cNvSpPr>
            <a:spLocks noGrp="1"/>
          </p:cNvSpPr>
          <p:nvPr>
            <p:ph type="title"/>
          </p:nvPr>
        </p:nvSpPr>
        <p:spPr>
          <a:xfrm>
            <a:off x="1371597" y="348865"/>
            <a:ext cx="10044023" cy="877729"/>
          </a:xfrm>
        </p:spPr>
        <p:txBody>
          <a:bodyPr anchor="ctr">
            <a:normAutofit/>
          </a:bodyPr>
          <a:lstStyle/>
          <a:p>
            <a:r>
              <a:rPr lang="en-IN" sz="4000">
                <a:solidFill>
                  <a:srgbClr val="FFFFFF"/>
                </a:solidFill>
              </a:rPr>
              <a:t>Why Prioritization Matters</a:t>
            </a:r>
          </a:p>
        </p:txBody>
      </p:sp>
      <p:graphicFrame>
        <p:nvGraphicFramePr>
          <p:cNvPr id="5" name="Content Placeholder 2">
            <a:extLst>
              <a:ext uri="{FF2B5EF4-FFF2-40B4-BE49-F238E27FC236}">
                <a16:creationId xmlns:a16="http://schemas.microsoft.com/office/drawing/2014/main" id="{5A032C3C-DD38-EAF5-FB06-2B365290D7A8}"/>
              </a:ext>
            </a:extLst>
          </p:cNvPr>
          <p:cNvGraphicFramePr>
            <a:graphicFrameLocks noGrp="1"/>
          </p:cNvGraphicFramePr>
          <p:nvPr>
            <p:ph idx="1"/>
            <p:extLst>
              <p:ext uri="{D42A27DB-BD31-4B8C-83A1-F6EECF244321}">
                <p14:modId xmlns:p14="http://schemas.microsoft.com/office/powerpoint/2010/main" val="1813599749"/>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8095743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5FCB26F-15BE-D0BB-C33C-5D7E9F4ECA88}"/>
              </a:ext>
            </a:extLst>
          </p:cNvPr>
          <p:cNvSpPr>
            <a:spLocks noGrp="1"/>
          </p:cNvSpPr>
          <p:nvPr>
            <p:ph type="title"/>
          </p:nvPr>
        </p:nvSpPr>
        <p:spPr>
          <a:xfrm>
            <a:off x="686834" y="1153572"/>
            <a:ext cx="3200400" cy="4461163"/>
          </a:xfrm>
        </p:spPr>
        <p:txBody>
          <a:bodyPr>
            <a:normAutofit/>
          </a:bodyPr>
          <a:lstStyle/>
          <a:p>
            <a:r>
              <a:rPr lang="en-IN" dirty="0">
                <a:solidFill>
                  <a:srgbClr val="FFFFFF"/>
                </a:solidFill>
              </a:rPr>
              <a:t>Prioritization Models Overview</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B448CA33-F3EF-2AD9-C224-6B475E32E200}"/>
              </a:ext>
            </a:extLst>
          </p:cNvPr>
          <p:cNvSpPr>
            <a:spLocks noGrp="1"/>
          </p:cNvSpPr>
          <p:nvPr>
            <p:ph idx="1"/>
          </p:nvPr>
        </p:nvSpPr>
        <p:spPr>
          <a:xfrm>
            <a:off x="4167272" y="319088"/>
            <a:ext cx="7937642" cy="5585619"/>
          </a:xfrm>
        </p:spPr>
        <p:txBody>
          <a:bodyPr anchor="ctr">
            <a:normAutofit/>
          </a:bodyPr>
          <a:lstStyle/>
          <a:p>
            <a:r>
              <a:rPr lang="en-IN" sz="2600" b="1" dirty="0"/>
              <a:t>Value vs. Effort Matrix </a:t>
            </a:r>
            <a:r>
              <a:rPr lang="en-IN" sz="2600" dirty="0"/>
              <a:t>- </a:t>
            </a:r>
            <a:r>
              <a:rPr lang="en-GB" sz="2600" dirty="0"/>
              <a:t>Plot backlog items on 2x2 grid (High/Low Value vs. High/Low Effort) </a:t>
            </a:r>
          </a:p>
          <a:p>
            <a:r>
              <a:rPr lang="en-IN" sz="2600" b="1" dirty="0" err="1"/>
              <a:t>MoSCoW</a:t>
            </a:r>
            <a:r>
              <a:rPr lang="en-IN" sz="2600" b="1" dirty="0"/>
              <a:t> Method </a:t>
            </a:r>
            <a:r>
              <a:rPr lang="en-IN" sz="2600" dirty="0"/>
              <a:t>– Segregate backlog items into Must Have, Should Have, Could Have and Won’t Have (this time) categories.</a:t>
            </a:r>
          </a:p>
          <a:p>
            <a:r>
              <a:rPr lang="en-IN" sz="2600" b="1" dirty="0"/>
              <a:t>Kano Model </a:t>
            </a:r>
            <a:r>
              <a:rPr lang="en-IN" sz="2600" dirty="0"/>
              <a:t>– Sort into categories: Basic Needs (expected features), </a:t>
            </a:r>
            <a:r>
              <a:rPr lang="en-GB" sz="2600" dirty="0"/>
              <a:t>Performance Needs (improve satisfaction proportionally), Excitement Needs (delight users unexpectedly).</a:t>
            </a:r>
          </a:p>
          <a:p>
            <a:r>
              <a:rPr lang="en-GB" sz="2600" b="1" dirty="0"/>
              <a:t>WSJF (Weighted Shortest Job First) </a:t>
            </a:r>
            <a:r>
              <a:rPr lang="en-GB" sz="2600" dirty="0"/>
              <a:t>– Items sorted in terms of </a:t>
            </a:r>
            <a:r>
              <a:rPr lang="en-IN" sz="2600" dirty="0"/>
              <a:t>Business Value, Time Criticality, Risk Reduction / Opportunity Enablement; </a:t>
            </a:r>
            <a:r>
              <a:rPr lang="en-GB" sz="2600" dirty="0"/>
              <a:t>WSJF = Cost of Delay ÷ Job Size</a:t>
            </a:r>
            <a:endParaRPr lang="en-IN" sz="2600" dirty="0"/>
          </a:p>
        </p:txBody>
      </p:sp>
    </p:spTree>
    <p:extLst>
      <p:ext uri="{BB962C8B-B14F-4D97-AF65-F5344CB8AC3E}">
        <p14:creationId xmlns:p14="http://schemas.microsoft.com/office/powerpoint/2010/main" val="225155591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E069F5B-0B64-DF6F-1D50-FE4B08D83F92}"/>
              </a:ext>
            </a:extLst>
          </p:cNvPr>
          <p:cNvSpPr>
            <a:spLocks noGrp="1"/>
          </p:cNvSpPr>
          <p:nvPr>
            <p:ph type="title"/>
          </p:nvPr>
        </p:nvSpPr>
        <p:spPr>
          <a:xfrm>
            <a:off x="686834" y="1153572"/>
            <a:ext cx="3200400" cy="4461163"/>
          </a:xfrm>
        </p:spPr>
        <p:txBody>
          <a:bodyPr>
            <a:normAutofit/>
          </a:bodyPr>
          <a:lstStyle/>
          <a:p>
            <a:r>
              <a:rPr lang="en-IN">
                <a:solidFill>
                  <a:srgbClr val="FFFFFF"/>
                </a:solidFill>
              </a:rPr>
              <a:t>Prioritization Models Overview</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E49B1B72-71EF-78F3-6B05-E0CB8A891CCE}"/>
              </a:ext>
            </a:extLst>
          </p:cNvPr>
          <p:cNvSpPr>
            <a:spLocks noGrp="1"/>
          </p:cNvSpPr>
          <p:nvPr>
            <p:ph idx="1"/>
          </p:nvPr>
        </p:nvSpPr>
        <p:spPr>
          <a:xfrm>
            <a:off x="4167272" y="591344"/>
            <a:ext cx="8122699" cy="5585619"/>
          </a:xfrm>
        </p:spPr>
        <p:txBody>
          <a:bodyPr anchor="ctr">
            <a:normAutofit/>
          </a:bodyPr>
          <a:lstStyle/>
          <a:p>
            <a:r>
              <a:rPr lang="en-IN" b="1" dirty="0"/>
              <a:t>Cost of Delay </a:t>
            </a:r>
            <a:r>
              <a:rPr lang="en-IN" dirty="0"/>
              <a:t>- </a:t>
            </a:r>
            <a:r>
              <a:rPr lang="en-GB" dirty="0"/>
              <a:t>Quantify economic impact of not delivering a feature (</a:t>
            </a:r>
            <a:r>
              <a:rPr lang="en-IN" dirty="0"/>
              <a:t>User dissatisfaction, Lost revenue, Increased operational costs, etc.</a:t>
            </a:r>
            <a:r>
              <a:rPr lang="en-GB" dirty="0"/>
              <a:t>)</a:t>
            </a:r>
            <a:endParaRPr lang="en-IN" dirty="0"/>
          </a:p>
          <a:p>
            <a:r>
              <a:rPr lang="en-IN" b="1" dirty="0"/>
              <a:t>RICE Scoring </a:t>
            </a:r>
            <a:r>
              <a:rPr lang="en-IN" dirty="0"/>
              <a:t>- </a:t>
            </a:r>
            <a:r>
              <a:rPr lang="en-GB" dirty="0"/>
              <a:t>RICE = (Reach × Impact × Confidence) ÷ Effort</a:t>
            </a:r>
            <a:endParaRPr lang="en-IN" dirty="0"/>
          </a:p>
          <a:p>
            <a:pPr lvl="1"/>
            <a:r>
              <a:rPr lang="en-GB" dirty="0"/>
              <a:t>Reach: How many users affected</a:t>
            </a:r>
          </a:p>
          <a:p>
            <a:pPr lvl="1"/>
            <a:r>
              <a:rPr lang="en-IN" dirty="0"/>
              <a:t>Impact: Degree of benefit</a:t>
            </a:r>
          </a:p>
          <a:p>
            <a:pPr lvl="1"/>
            <a:r>
              <a:rPr lang="en-IN" dirty="0"/>
              <a:t>Confidence: Certainty of estimates</a:t>
            </a:r>
          </a:p>
          <a:p>
            <a:pPr lvl="1"/>
            <a:r>
              <a:rPr lang="en-GB" dirty="0"/>
              <a:t>Effort: Resources required</a:t>
            </a:r>
          </a:p>
        </p:txBody>
      </p:sp>
    </p:spTree>
    <p:extLst>
      <p:ext uri="{BB962C8B-B14F-4D97-AF65-F5344CB8AC3E}">
        <p14:creationId xmlns:p14="http://schemas.microsoft.com/office/powerpoint/2010/main" val="27994829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00DC1B0-7E1A-BD02-3F93-19E6B1B750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AE8D1D4-2FCA-2A50-921D-E65D7CF9EC01}"/>
              </a:ext>
            </a:extLst>
          </p:cNvPr>
          <p:cNvSpPr>
            <a:spLocks noGrp="1"/>
          </p:cNvSpPr>
          <p:nvPr>
            <p:ph type="title"/>
          </p:nvPr>
        </p:nvSpPr>
        <p:spPr>
          <a:xfrm>
            <a:off x="612649" y="548638"/>
            <a:ext cx="3493008" cy="5788152"/>
          </a:xfrm>
        </p:spPr>
        <p:txBody>
          <a:bodyPr anchor="ctr">
            <a:normAutofit/>
          </a:bodyPr>
          <a:lstStyle/>
          <a:p>
            <a:r>
              <a:rPr lang="en-GB" sz="4000" dirty="0"/>
              <a:t>What Happens when you don’t do Proper Testing</a:t>
            </a:r>
            <a:endParaRPr lang="en-IN" sz="4000" dirty="0"/>
          </a:p>
        </p:txBody>
      </p:sp>
      <p:graphicFrame>
        <p:nvGraphicFramePr>
          <p:cNvPr id="5" name="Content Placeholder 2">
            <a:extLst>
              <a:ext uri="{FF2B5EF4-FFF2-40B4-BE49-F238E27FC236}">
                <a16:creationId xmlns:a16="http://schemas.microsoft.com/office/drawing/2014/main" id="{3543FAC0-8795-3577-AFA6-C2379E39E877}"/>
              </a:ext>
            </a:extLst>
          </p:cNvPr>
          <p:cNvGraphicFramePr>
            <a:graphicFrameLocks noGrp="1"/>
          </p:cNvGraphicFramePr>
          <p:nvPr>
            <p:ph idx="1"/>
            <p:extLst>
              <p:ext uri="{D42A27DB-BD31-4B8C-83A1-F6EECF244321}">
                <p14:modId xmlns:p14="http://schemas.microsoft.com/office/powerpoint/2010/main" val="1277975080"/>
              </p:ext>
            </p:extLst>
          </p:nvPr>
        </p:nvGraphicFramePr>
        <p:xfrm>
          <a:off x="4608246" y="548640"/>
          <a:ext cx="6949440" cy="57866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497306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33FB409-F2C5-D5ED-9C78-8EEC4784AF28}"/>
              </a:ext>
            </a:extLst>
          </p:cNvPr>
          <p:cNvSpPr>
            <a:spLocks noGrp="1"/>
          </p:cNvSpPr>
          <p:nvPr>
            <p:ph type="title"/>
          </p:nvPr>
        </p:nvSpPr>
        <p:spPr>
          <a:xfrm>
            <a:off x="841248" y="256032"/>
            <a:ext cx="10506456" cy="1014984"/>
          </a:xfrm>
        </p:spPr>
        <p:txBody>
          <a:bodyPr anchor="b">
            <a:normAutofit/>
          </a:bodyPr>
          <a:lstStyle/>
          <a:p>
            <a:r>
              <a:rPr lang="en-GB" dirty="0"/>
              <a:t>Agile </a:t>
            </a:r>
            <a:r>
              <a:rPr lang="en-GB" dirty="0" err="1"/>
              <a:t>Atrifacts</a:t>
            </a:r>
            <a:r>
              <a:rPr lang="en-GB" dirty="0"/>
              <a:t> – User Stories</a:t>
            </a:r>
            <a:endParaRPr lang="en-IN" dirty="0"/>
          </a:p>
        </p:txBody>
      </p:sp>
      <p:sp>
        <p:nvSpPr>
          <p:cNvPr id="11" name="Rectangle 10">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3" name="Rectangle 12">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5" name="Content Placeholder 2">
            <a:extLst>
              <a:ext uri="{FF2B5EF4-FFF2-40B4-BE49-F238E27FC236}">
                <a16:creationId xmlns:a16="http://schemas.microsoft.com/office/drawing/2014/main" id="{20155BD5-60A0-C9A9-4E1E-DB02EA23C26B}"/>
              </a:ext>
            </a:extLst>
          </p:cNvPr>
          <p:cNvGraphicFramePr>
            <a:graphicFrameLocks noGrp="1"/>
          </p:cNvGraphicFramePr>
          <p:nvPr>
            <p:ph idx="1"/>
            <p:extLst>
              <p:ext uri="{D42A27DB-BD31-4B8C-83A1-F6EECF244321}">
                <p14:modId xmlns:p14="http://schemas.microsoft.com/office/powerpoint/2010/main" val="2233193034"/>
              </p:ext>
            </p:extLst>
          </p:nvPr>
        </p:nvGraphicFramePr>
        <p:xfrm>
          <a:off x="838200" y="1926266"/>
          <a:ext cx="10515600" cy="43575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4132582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5B023A4-BD7A-3254-57D4-25BFA4C163F0}"/>
              </a:ext>
            </a:extLst>
          </p:cNvPr>
          <p:cNvSpPr>
            <a:spLocks noGrp="1"/>
          </p:cNvSpPr>
          <p:nvPr>
            <p:ph type="title"/>
          </p:nvPr>
        </p:nvSpPr>
        <p:spPr>
          <a:xfrm>
            <a:off x="630936" y="502920"/>
            <a:ext cx="3419856" cy="1463040"/>
          </a:xfrm>
        </p:spPr>
        <p:txBody>
          <a:bodyPr anchor="ctr">
            <a:normAutofit/>
          </a:bodyPr>
          <a:lstStyle/>
          <a:p>
            <a:r>
              <a:rPr lang="en-GB" dirty="0"/>
              <a:t>User Stories  - INVEST Model</a:t>
            </a:r>
            <a:endParaRPr lang="en-IN" dirty="0"/>
          </a:p>
        </p:txBody>
      </p:sp>
      <p:sp>
        <p:nvSpPr>
          <p:cNvPr id="13"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98D6E64-04E2-38E6-69C1-B32E33F41E7C}"/>
              </a:ext>
            </a:extLst>
          </p:cNvPr>
          <p:cNvSpPr>
            <a:spLocks noGrp="1"/>
          </p:cNvSpPr>
          <p:nvPr>
            <p:ph idx="1"/>
          </p:nvPr>
        </p:nvSpPr>
        <p:spPr>
          <a:xfrm>
            <a:off x="4654295" y="502920"/>
            <a:ext cx="6894576" cy="1463040"/>
          </a:xfrm>
        </p:spPr>
        <p:txBody>
          <a:bodyPr anchor="ctr">
            <a:normAutofit/>
          </a:bodyPr>
          <a:lstStyle/>
          <a:p>
            <a:r>
              <a:rPr lang="en-GB" sz="2000"/>
              <a:t>Checklist to evaluate quality of user stories</a:t>
            </a:r>
          </a:p>
          <a:p>
            <a:r>
              <a:rPr lang="en-GB" sz="2000"/>
              <a:t>Ensures backlog items are: clear, actionable, and valuable</a:t>
            </a:r>
          </a:p>
          <a:p>
            <a:r>
              <a:rPr lang="en-GB" sz="2000"/>
              <a:t>Helps avoid vague, oversized, or dependent stories</a:t>
            </a:r>
            <a:endParaRPr lang="en-IN" sz="2000"/>
          </a:p>
        </p:txBody>
      </p:sp>
      <p:pic>
        <p:nvPicPr>
          <p:cNvPr id="6" name="Picture 5">
            <a:extLst>
              <a:ext uri="{FF2B5EF4-FFF2-40B4-BE49-F238E27FC236}">
                <a16:creationId xmlns:a16="http://schemas.microsoft.com/office/drawing/2014/main" id="{B1F17C31-BB6A-4F52-20E4-A4E00D06747F}"/>
              </a:ext>
            </a:extLst>
          </p:cNvPr>
          <p:cNvPicPr>
            <a:picLocks noChangeAspect="1"/>
          </p:cNvPicPr>
          <p:nvPr/>
        </p:nvPicPr>
        <p:blipFill>
          <a:blip r:embed="rId2"/>
          <a:stretch>
            <a:fillRect/>
          </a:stretch>
        </p:blipFill>
        <p:spPr>
          <a:xfrm>
            <a:off x="1013810" y="2290936"/>
            <a:ext cx="10152187" cy="3959352"/>
          </a:xfrm>
          <a:prstGeom prst="rect">
            <a:avLst/>
          </a:prstGeom>
        </p:spPr>
      </p:pic>
    </p:spTree>
    <p:extLst>
      <p:ext uri="{BB962C8B-B14F-4D97-AF65-F5344CB8AC3E}">
        <p14:creationId xmlns:p14="http://schemas.microsoft.com/office/powerpoint/2010/main" val="142988650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955A2079-FA98-4876-80F0-72364A7D2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6" name="Content Placeholder 5">
            <a:extLst>
              <a:ext uri="{FF2B5EF4-FFF2-40B4-BE49-F238E27FC236}">
                <a16:creationId xmlns:a16="http://schemas.microsoft.com/office/drawing/2014/main" id="{EA8D6142-22B1-E0A9-47DF-DDB908F0312F}"/>
              </a:ext>
            </a:extLst>
          </p:cNvPr>
          <p:cNvGraphicFramePr>
            <a:graphicFrameLocks noGrp="1"/>
          </p:cNvGraphicFramePr>
          <p:nvPr>
            <p:ph idx="1"/>
            <p:extLst>
              <p:ext uri="{D42A27DB-BD31-4B8C-83A1-F6EECF244321}">
                <p14:modId xmlns:p14="http://schemas.microsoft.com/office/powerpoint/2010/main" val="2201094992"/>
              </p:ext>
            </p:extLst>
          </p:nvPr>
        </p:nvGraphicFramePr>
        <p:xfrm>
          <a:off x="72482" y="161693"/>
          <a:ext cx="12043985" cy="6564735"/>
        </p:xfrm>
        <a:graphic>
          <a:graphicData uri="http://schemas.openxmlformats.org/drawingml/2006/table">
            <a:tbl>
              <a:tblPr firstRow="1" bandRow="1">
                <a:tableStyleId>{5C22544A-7EE6-4342-B048-85BDC9FD1C3A}</a:tableStyleId>
              </a:tblPr>
              <a:tblGrid>
                <a:gridCol w="1215590">
                  <a:extLst>
                    <a:ext uri="{9D8B030D-6E8A-4147-A177-3AD203B41FA5}">
                      <a16:colId xmlns:a16="http://schemas.microsoft.com/office/drawing/2014/main" val="1607261313"/>
                    </a:ext>
                  </a:extLst>
                </a:gridCol>
                <a:gridCol w="3549727">
                  <a:extLst>
                    <a:ext uri="{9D8B030D-6E8A-4147-A177-3AD203B41FA5}">
                      <a16:colId xmlns:a16="http://schemas.microsoft.com/office/drawing/2014/main" val="3658405663"/>
                    </a:ext>
                  </a:extLst>
                </a:gridCol>
                <a:gridCol w="3829474">
                  <a:extLst>
                    <a:ext uri="{9D8B030D-6E8A-4147-A177-3AD203B41FA5}">
                      <a16:colId xmlns:a16="http://schemas.microsoft.com/office/drawing/2014/main" val="3941837076"/>
                    </a:ext>
                  </a:extLst>
                </a:gridCol>
                <a:gridCol w="3449194">
                  <a:extLst>
                    <a:ext uri="{9D8B030D-6E8A-4147-A177-3AD203B41FA5}">
                      <a16:colId xmlns:a16="http://schemas.microsoft.com/office/drawing/2014/main" val="3939399375"/>
                    </a:ext>
                  </a:extLst>
                </a:gridCol>
              </a:tblGrid>
              <a:tr h="394753">
                <a:tc>
                  <a:txBody>
                    <a:bodyPr/>
                    <a:lstStyle/>
                    <a:p>
                      <a:pPr algn="ctr" fontAlgn="ctr">
                        <a:buNone/>
                      </a:pPr>
                      <a:r>
                        <a:rPr lang="en-IN" sz="1600" u="none" strike="noStrike">
                          <a:effectLst/>
                        </a:rPr>
                        <a:t>Context</a:t>
                      </a:r>
                      <a:endParaRPr lang="en-IN" sz="1600" b="1" i="0" u="none" strike="noStrike">
                        <a:solidFill>
                          <a:srgbClr val="000000"/>
                        </a:solidFill>
                        <a:effectLst/>
                        <a:latin typeface="Aptos Narrow" panose="020B0004020202020204" pitchFamily="34" charset="0"/>
                      </a:endParaRPr>
                    </a:p>
                  </a:txBody>
                  <a:tcPr marL="7633" marR="7633" marT="7633" marB="0" anchor="ctr"/>
                </a:tc>
                <a:tc>
                  <a:txBody>
                    <a:bodyPr/>
                    <a:lstStyle/>
                    <a:p>
                      <a:pPr algn="ctr" fontAlgn="ctr">
                        <a:buNone/>
                      </a:pPr>
                      <a:r>
                        <a:rPr lang="en-IN" sz="1600" u="none" strike="noStrike">
                          <a:effectLst/>
                        </a:rPr>
                        <a:t>Description</a:t>
                      </a:r>
                      <a:endParaRPr lang="en-IN" sz="1600" b="1" i="0" u="none" strike="noStrike">
                        <a:solidFill>
                          <a:srgbClr val="000000"/>
                        </a:solidFill>
                        <a:effectLst/>
                        <a:latin typeface="Aptos Narrow" panose="020B0004020202020204" pitchFamily="34" charset="0"/>
                      </a:endParaRPr>
                    </a:p>
                  </a:txBody>
                  <a:tcPr marL="7633" marR="7633" marT="7633" marB="0" anchor="ctr"/>
                </a:tc>
                <a:tc>
                  <a:txBody>
                    <a:bodyPr/>
                    <a:lstStyle/>
                    <a:p>
                      <a:pPr algn="ctr" fontAlgn="ctr">
                        <a:buNone/>
                      </a:pPr>
                      <a:r>
                        <a:rPr lang="en-IN" sz="1600" u="none" strike="noStrike">
                          <a:effectLst/>
                        </a:rPr>
                        <a:t>Good Example</a:t>
                      </a:r>
                      <a:endParaRPr lang="en-IN" sz="1600" b="1" i="0" u="none" strike="noStrike">
                        <a:solidFill>
                          <a:srgbClr val="000000"/>
                        </a:solidFill>
                        <a:effectLst/>
                        <a:latin typeface="Aptos Narrow" panose="020B0004020202020204" pitchFamily="34" charset="0"/>
                      </a:endParaRPr>
                    </a:p>
                  </a:txBody>
                  <a:tcPr marL="7633" marR="7633" marT="7633" marB="0" anchor="ctr"/>
                </a:tc>
                <a:tc>
                  <a:txBody>
                    <a:bodyPr/>
                    <a:lstStyle/>
                    <a:p>
                      <a:pPr algn="ctr" fontAlgn="ctr">
                        <a:buNone/>
                      </a:pPr>
                      <a:r>
                        <a:rPr lang="en-IN" sz="1600" u="none" strike="noStrike">
                          <a:effectLst/>
                        </a:rPr>
                        <a:t>Bad Example</a:t>
                      </a:r>
                      <a:endParaRPr lang="en-IN" sz="1600" b="1" i="0" u="none" strike="noStrike">
                        <a:solidFill>
                          <a:srgbClr val="000000"/>
                        </a:solidFill>
                        <a:effectLst/>
                        <a:latin typeface="Aptos Narrow" panose="020B0004020202020204" pitchFamily="34" charset="0"/>
                      </a:endParaRPr>
                    </a:p>
                  </a:txBody>
                  <a:tcPr marL="7633" marR="7633" marT="7633" marB="0" anchor="ctr"/>
                </a:tc>
                <a:extLst>
                  <a:ext uri="{0D108BD9-81ED-4DB2-BD59-A6C34878D82A}">
                    <a16:rowId xmlns:a16="http://schemas.microsoft.com/office/drawing/2014/main" val="1153857743"/>
                  </a:ext>
                </a:extLst>
              </a:tr>
              <a:tr h="1023310">
                <a:tc>
                  <a:txBody>
                    <a:bodyPr/>
                    <a:lstStyle/>
                    <a:p>
                      <a:pPr algn="l" fontAlgn="ctr">
                        <a:buNone/>
                      </a:pPr>
                      <a:r>
                        <a:rPr lang="en-IN" sz="1600" u="none" strike="noStrike">
                          <a:effectLst/>
                        </a:rPr>
                        <a:t>Independent</a:t>
                      </a:r>
                      <a:endParaRPr lang="en-IN" sz="1600" b="1" i="0" u="none" strike="noStrike">
                        <a:solidFill>
                          <a:srgbClr val="000000"/>
                        </a:solidFill>
                        <a:effectLst/>
                        <a:latin typeface="Aptos Narrow" panose="020B0004020202020204" pitchFamily="34" charset="0"/>
                      </a:endParaRPr>
                    </a:p>
                  </a:txBody>
                  <a:tcPr marL="7633" marR="7633" marT="7633" marB="0" anchor="ctr"/>
                </a:tc>
                <a:tc>
                  <a:txBody>
                    <a:bodyPr/>
                    <a:lstStyle/>
                    <a:p>
                      <a:pPr algn="l" fontAlgn="ctr">
                        <a:buNone/>
                      </a:pPr>
                      <a:r>
                        <a:rPr lang="en-GB" sz="1600" u="none" strike="noStrike" dirty="0">
                          <a:effectLst/>
                        </a:rPr>
                        <a:t>Story should stand alone, not depend heavily on others</a:t>
                      </a:r>
                      <a:endParaRPr lang="en-GB" sz="1600" b="0" i="0" u="none" strike="noStrike" dirty="0">
                        <a:solidFill>
                          <a:srgbClr val="000000"/>
                        </a:solidFill>
                        <a:effectLst/>
                        <a:latin typeface="Aptos Narrow" panose="020B0004020202020204" pitchFamily="34" charset="0"/>
                      </a:endParaRPr>
                    </a:p>
                  </a:txBody>
                  <a:tcPr marL="7633" marR="7633" marT="7633" marB="0" anchor="ctr"/>
                </a:tc>
                <a:tc>
                  <a:txBody>
                    <a:bodyPr/>
                    <a:lstStyle/>
                    <a:p>
                      <a:pPr algn="l" fontAlgn="b">
                        <a:buNone/>
                      </a:pPr>
                      <a:r>
                        <a:rPr lang="en-GB" sz="1600" u="none" strike="noStrike">
                          <a:effectLst/>
                        </a:rPr>
                        <a:t>As a user, I can reset my password via email.</a:t>
                      </a:r>
                      <a:endParaRPr lang="en-GB" sz="1600" b="0" i="0" u="none" strike="noStrike">
                        <a:solidFill>
                          <a:srgbClr val="000000"/>
                        </a:solidFill>
                        <a:effectLst/>
                        <a:latin typeface="Aptos Narrow" panose="020B0004020202020204" pitchFamily="34" charset="0"/>
                      </a:endParaRPr>
                    </a:p>
                  </a:txBody>
                  <a:tcPr marL="7633" marR="7633" marT="7633" marB="0" anchor="b"/>
                </a:tc>
                <a:tc>
                  <a:txBody>
                    <a:bodyPr/>
                    <a:lstStyle/>
                    <a:p>
                      <a:pPr algn="l" fontAlgn="b">
                        <a:buNone/>
                      </a:pPr>
                      <a:r>
                        <a:rPr lang="en-GB" sz="1600" u="none" strike="noStrike">
                          <a:effectLst/>
                        </a:rPr>
                        <a:t>“As a user, I can reset my password after the new login system is built.” (depends on another story)</a:t>
                      </a:r>
                      <a:endParaRPr lang="en-GB" sz="1600" b="0" i="0" u="none" strike="noStrike">
                        <a:solidFill>
                          <a:srgbClr val="000000"/>
                        </a:solidFill>
                        <a:effectLst/>
                        <a:latin typeface="Aptos Narrow" panose="020B0004020202020204" pitchFamily="34" charset="0"/>
                      </a:endParaRPr>
                    </a:p>
                  </a:txBody>
                  <a:tcPr marL="7633" marR="7633" marT="7633" marB="0" anchor="b"/>
                </a:tc>
                <a:extLst>
                  <a:ext uri="{0D108BD9-81ED-4DB2-BD59-A6C34878D82A}">
                    <a16:rowId xmlns:a16="http://schemas.microsoft.com/office/drawing/2014/main" val="931857449"/>
                  </a:ext>
                </a:extLst>
              </a:tr>
              <a:tr h="1337589">
                <a:tc>
                  <a:txBody>
                    <a:bodyPr/>
                    <a:lstStyle/>
                    <a:p>
                      <a:pPr algn="l" fontAlgn="ctr">
                        <a:buNone/>
                      </a:pPr>
                      <a:r>
                        <a:rPr lang="en-IN" sz="1600" u="none" strike="noStrike">
                          <a:effectLst/>
                        </a:rPr>
                        <a:t>Negotiable</a:t>
                      </a:r>
                      <a:endParaRPr lang="en-IN" sz="1600" b="1" i="0" u="none" strike="noStrike">
                        <a:solidFill>
                          <a:srgbClr val="000000"/>
                        </a:solidFill>
                        <a:effectLst/>
                        <a:latin typeface="Aptos Narrow" panose="020B0004020202020204" pitchFamily="34" charset="0"/>
                      </a:endParaRPr>
                    </a:p>
                  </a:txBody>
                  <a:tcPr marL="7633" marR="7633" marT="7633" marB="0" anchor="ctr"/>
                </a:tc>
                <a:tc>
                  <a:txBody>
                    <a:bodyPr/>
                    <a:lstStyle/>
                    <a:p>
                      <a:pPr algn="l" fontAlgn="ctr">
                        <a:buNone/>
                      </a:pPr>
                      <a:r>
                        <a:rPr lang="en-GB" sz="1600" u="none" strike="noStrike" dirty="0">
                          <a:effectLst/>
                        </a:rPr>
                        <a:t>Placeholder for conversation, not a rigid contract</a:t>
                      </a:r>
                      <a:endParaRPr lang="en-GB" sz="1600" b="0" i="0" u="none" strike="noStrike" dirty="0">
                        <a:solidFill>
                          <a:srgbClr val="000000"/>
                        </a:solidFill>
                        <a:effectLst/>
                        <a:latin typeface="Aptos Narrow" panose="020B0004020202020204" pitchFamily="34" charset="0"/>
                      </a:endParaRPr>
                    </a:p>
                  </a:txBody>
                  <a:tcPr marL="7633" marR="7633" marT="7633" marB="0" anchor="ctr"/>
                </a:tc>
                <a:tc>
                  <a:txBody>
                    <a:bodyPr/>
                    <a:lstStyle/>
                    <a:p>
                      <a:pPr algn="l" fontAlgn="b">
                        <a:buNone/>
                      </a:pPr>
                      <a:r>
                        <a:rPr lang="en-GB" sz="1600" u="none" strike="noStrike">
                          <a:effectLst/>
                        </a:rPr>
                        <a:t>“As a shopper, I want to filter products by price range.” (open to discussion on UI/UX)</a:t>
                      </a:r>
                      <a:endParaRPr lang="en-GB" sz="1600" b="0" i="0" u="none" strike="noStrike">
                        <a:solidFill>
                          <a:srgbClr val="000000"/>
                        </a:solidFill>
                        <a:effectLst/>
                        <a:latin typeface="Aptos Narrow" panose="020B0004020202020204" pitchFamily="34" charset="0"/>
                      </a:endParaRPr>
                    </a:p>
                  </a:txBody>
                  <a:tcPr marL="7633" marR="7633" marT="7633" marB="0" anchor="b"/>
                </a:tc>
                <a:tc>
                  <a:txBody>
                    <a:bodyPr/>
                    <a:lstStyle/>
                    <a:p>
                      <a:pPr algn="l" fontAlgn="b">
                        <a:buNone/>
                      </a:pPr>
                      <a:r>
                        <a:rPr lang="en-GB" sz="1600" u="none" strike="noStrike">
                          <a:effectLst/>
                        </a:rPr>
                        <a:t>“System must have a dropdown with fixed ranges: $0–$50, $51–$100, $101–$200.” (too rigid, no room for collaboration)</a:t>
                      </a:r>
                      <a:endParaRPr lang="en-GB" sz="1600" b="0" i="0" u="none" strike="noStrike">
                        <a:solidFill>
                          <a:srgbClr val="000000"/>
                        </a:solidFill>
                        <a:effectLst/>
                        <a:latin typeface="Aptos Narrow" panose="020B0004020202020204" pitchFamily="34" charset="0"/>
                      </a:endParaRPr>
                    </a:p>
                  </a:txBody>
                  <a:tcPr marL="7633" marR="7633" marT="7633" marB="0" anchor="b"/>
                </a:tc>
                <a:extLst>
                  <a:ext uri="{0D108BD9-81ED-4DB2-BD59-A6C34878D82A}">
                    <a16:rowId xmlns:a16="http://schemas.microsoft.com/office/drawing/2014/main" val="3040641639"/>
                  </a:ext>
                </a:extLst>
              </a:tr>
              <a:tr h="709031">
                <a:tc>
                  <a:txBody>
                    <a:bodyPr/>
                    <a:lstStyle/>
                    <a:p>
                      <a:pPr algn="l" fontAlgn="ctr">
                        <a:buNone/>
                      </a:pPr>
                      <a:r>
                        <a:rPr lang="en-IN" sz="1600" u="none" strike="noStrike">
                          <a:effectLst/>
                        </a:rPr>
                        <a:t>Valuable</a:t>
                      </a:r>
                      <a:endParaRPr lang="en-IN" sz="1600" b="1" i="0" u="none" strike="noStrike">
                        <a:solidFill>
                          <a:srgbClr val="000000"/>
                        </a:solidFill>
                        <a:effectLst/>
                        <a:latin typeface="Aptos Narrow" panose="020B0004020202020204" pitchFamily="34" charset="0"/>
                      </a:endParaRPr>
                    </a:p>
                  </a:txBody>
                  <a:tcPr marL="7633" marR="7633" marT="7633" marB="0" anchor="ctr"/>
                </a:tc>
                <a:tc>
                  <a:txBody>
                    <a:bodyPr/>
                    <a:lstStyle/>
                    <a:p>
                      <a:pPr algn="l" fontAlgn="ctr">
                        <a:buNone/>
                      </a:pPr>
                      <a:r>
                        <a:rPr lang="en-GB" sz="1600" u="none" strike="noStrike">
                          <a:effectLst/>
                        </a:rPr>
                        <a:t>Must deliver value to customer or stakeholder</a:t>
                      </a:r>
                      <a:endParaRPr lang="en-GB" sz="1600" b="0" i="0" u="none" strike="noStrike">
                        <a:solidFill>
                          <a:srgbClr val="000000"/>
                        </a:solidFill>
                        <a:effectLst/>
                        <a:latin typeface="Aptos Narrow" panose="020B0004020202020204" pitchFamily="34" charset="0"/>
                      </a:endParaRPr>
                    </a:p>
                  </a:txBody>
                  <a:tcPr marL="7633" marR="7633" marT="7633" marB="0" anchor="ctr"/>
                </a:tc>
                <a:tc>
                  <a:txBody>
                    <a:bodyPr/>
                    <a:lstStyle/>
                    <a:p>
                      <a:pPr algn="l" fontAlgn="b">
                        <a:buNone/>
                      </a:pPr>
                      <a:r>
                        <a:rPr lang="en-GB" sz="1600" u="none" strike="noStrike">
                          <a:effectLst/>
                        </a:rPr>
                        <a:t>“As a customer, I want to track my order status online.” (direct business value)</a:t>
                      </a:r>
                      <a:endParaRPr lang="en-GB" sz="1600" b="0" i="0" u="none" strike="noStrike">
                        <a:solidFill>
                          <a:srgbClr val="000000"/>
                        </a:solidFill>
                        <a:effectLst/>
                        <a:latin typeface="Aptos Narrow" panose="020B0004020202020204" pitchFamily="34" charset="0"/>
                      </a:endParaRPr>
                    </a:p>
                  </a:txBody>
                  <a:tcPr marL="7633" marR="7633" marT="7633" marB="0" anchor="b"/>
                </a:tc>
                <a:tc>
                  <a:txBody>
                    <a:bodyPr/>
                    <a:lstStyle/>
                    <a:p>
                      <a:pPr algn="l" fontAlgn="b">
                        <a:buNone/>
                      </a:pPr>
                      <a:r>
                        <a:rPr lang="en-GB" sz="1600" u="none" strike="noStrike">
                          <a:effectLst/>
                        </a:rPr>
                        <a:t>“Add a hidden debug log for developers.” (no stakeholder value)</a:t>
                      </a:r>
                      <a:endParaRPr lang="en-GB" sz="1600" b="0" i="0" u="none" strike="noStrike">
                        <a:solidFill>
                          <a:srgbClr val="000000"/>
                        </a:solidFill>
                        <a:effectLst/>
                        <a:latin typeface="Aptos Narrow" panose="020B0004020202020204" pitchFamily="34" charset="0"/>
                      </a:endParaRPr>
                    </a:p>
                  </a:txBody>
                  <a:tcPr marL="7633" marR="7633" marT="7633" marB="0" anchor="b"/>
                </a:tc>
                <a:extLst>
                  <a:ext uri="{0D108BD9-81ED-4DB2-BD59-A6C34878D82A}">
                    <a16:rowId xmlns:a16="http://schemas.microsoft.com/office/drawing/2014/main" val="329191629"/>
                  </a:ext>
                </a:extLst>
              </a:tr>
              <a:tr h="1337589">
                <a:tc>
                  <a:txBody>
                    <a:bodyPr/>
                    <a:lstStyle/>
                    <a:p>
                      <a:pPr algn="l" fontAlgn="ctr">
                        <a:buNone/>
                      </a:pPr>
                      <a:r>
                        <a:rPr lang="en-IN" sz="1600" u="none" strike="noStrike">
                          <a:effectLst/>
                        </a:rPr>
                        <a:t>Estimable</a:t>
                      </a:r>
                      <a:endParaRPr lang="en-IN" sz="1600" b="1" i="0" u="none" strike="noStrike">
                        <a:solidFill>
                          <a:srgbClr val="000000"/>
                        </a:solidFill>
                        <a:effectLst/>
                        <a:latin typeface="Aptos Narrow" panose="020B0004020202020204" pitchFamily="34" charset="0"/>
                      </a:endParaRPr>
                    </a:p>
                  </a:txBody>
                  <a:tcPr marL="7633" marR="7633" marT="7633" marB="0" anchor="ctr"/>
                </a:tc>
                <a:tc>
                  <a:txBody>
                    <a:bodyPr/>
                    <a:lstStyle/>
                    <a:p>
                      <a:pPr algn="l" fontAlgn="ctr">
                        <a:buNone/>
                      </a:pPr>
                      <a:r>
                        <a:rPr lang="en-GB" sz="1600" u="none" strike="noStrike">
                          <a:effectLst/>
                        </a:rPr>
                        <a:t>Team should be able to estimate effort</a:t>
                      </a:r>
                      <a:endParaRPr lang="en-GB" sz="1600" b="0" i="0" u="none" strike="noStrike">
                        <a:solidFill>
                          <a:srgbClr val="000000"/>
                        </a:solidFill>
                        <a:effectLst/>
                        <a:latin typeface="Aptos Narrow" panose="020B0004020202020204" pitchFamily="34" charset="0"/>
                      </a:endParaRPr>
                    </a:p>
                  </a:txBody>
                  <a:tcPr marL="7633" marR="7633" marT="7633" marB="0" anchor="ctr"/>
                </a:tc>
                <a:tc>
                  <a:txBody>
                    <a:bodyPr/>
                    <a:lstStyle/>
                    <a:p>
                      <a:pPr algn="l" fontAlgn="b">
                        <a:buNone/>
                      </a:pPr>
                      <a:r>
                        <a:rPr lang="en-GB" sz="1600" u="none" strike="noStrike">
                          <a:effectLst/>
                        </a:rPr>
                        <a:t>“As a user, I want to receive email notifications for new messages.” (clear scope, easy to estimate)</a:t>
                      </a:r>
                      <a:br>
                        <a:rPr lang="en-GB" sz="1600" u="none" strike="noStrike">
                          <a:effectLst/>
                        </a:rPr>
                      </a:br>
                      <a:endParaRPr lang="en-GB" sz="1600" b="0" i="0" u="none" strike="noStrike">
                        <a:solidFill>
                          <a:srgbClr val="000000"/>
                        </a:solidFill>
                        <a:effectLst/>
                        <a:latin typeface="Aptos Narrow" panose="020B0004020202020204" pitchFamily="34" charset="0"/>
                      </a:endParaRPr>
                    </a:p>
                  </a:txBody>
                  <a:tcPr marL="7633" marR="7633" marT="7633" marB="0" anchor="b"/>
                </a:tc>
                <a:tc>
                  <a:txBody>
                    <a:bodyPr/>
                    <a:lstStyle/>
                    <a:p>
                      <a:pPr algn="l" fontAlgn="b">
                        <a:buNone/>
                      </a:pPr>
                      <a:r>
                        <a:rPr lang="en-GB" sz="1600" u="none" strike="noStrike">
                          <a:effectLst/>
                        </a:rPr>
                        <a:t>“Improve system performance.” (too vague, cannot estimate)</a:t>
                      </a:r>
                      <a:endParaRPr lang="en-GB" sz="1600" b="0" i="0" u="none" strike="noStrike">
                        <a:solidFill>
                          <a:srgbClr val="000000"/>
                        </a:solidFill>
                        <a:effectLst/>
                        <a:latin typeface="Aptos Narrow" panose="020B0004020202020204" pitchFamily="34" charset="0"/>
                      </a:endParaRPr>
                    </a:p>
                  </a:txBody>
                  <a:tcPr marL="7633" marR="7633" marT="7633" marB="0" anchor="b"/>
                </a:tc>
                <a:extLst>
                  <a:ext uri="{0D108BD9-81ED-4DB2-BD59-A6C34878D82A}">
                    <a16:rowId xmlns:a16="http://schemas.microsoft.com/office/drawing/2014/main" val="3549680312"/>
                  </a:ext>
                </a:extLst>
              </a:tr>
              <a:tr h="1023310">
                <a:tc>
                  <a:txBody>
                    <a:bodyPr/>
                    <a:lstStyle/>
                    <a:p>
                      <a:pPr algn="l" fontAlgn="ctr">
                        <a:buNone/>
                      </a:pPr>
                      <a:r>
                        <a:rPr lang="en-IN" sz="1600" u="none" strike="noStrike">
                          <a:effectLst/>
                        </a:rPr>
                        <a:t>Small</a:t>
                      </a:r>
                      <a:endParaRPr lang="en-IN" sz="1600" b="1" i="0" u="none" strike="noStrike">
                        <a:solidFill>
                          <a:srgbClr val="000000"/>
                        </a:solidFill>
                        <a:effectLst/>
                        <a:latin typeface="Aptos Narrow" panose="020B0004020202020204" pitchFamily="34" charset="0"/>
                      </a:endParaRPr>
                    </a:p>
                  </a:txBody>
                  <a:tcPr marL="7633" marR="7633" marT="7633" marB="0" anchor="ctr"/>
                </a:tc>
                <a:tc>
                  <a:txBody>
                    <a:bodyPr/>
                    <a:lstStyle/>
                    <a:p>
                      <a:pPr algn="l" fontAlgn="ctr">
                        <a:buNone/>
                      </a:pPr>
                      <a:r>
                        <a:rPr lang="en-GB" sz="1600" u="none" strike="noStrike">
                          <a:effectLst/>
                        </a:rPr>
                        <a:t>Sized to fit within a sprint</a:t>
                      </a:r>
                      <a:endParaRPr lang="en-GB" sz="1600" b="0" i="0" u="none" strike="noStrike">
                        <a:solidFill>
                          <a:srgbClr val="000000"/>
                        </a:solidFill>
                        <a:effectLst/>
                        <a:latin typeface="Aptos Narrow" panose="020B0004020202020204" pitchFamily="34" charset="0"/>
                      </a:endParaRPr>
                    </a:p>
                  </a:txBody>
                  <a:tcPr marL="7633" marR="7633" marT="7633" marB="0" anchor="ctr"/>
                </a:tc>
                <a:tc>
                  <a:txBody>
                    <a:bodyPr/>
                    <a:lstStyle/>
                    <a:p>
                      <a:pPr algn="l" fontAlgn="b">
                        <a:buNone/>
                      </a:pPr>
                      <a:r>
                        <a:rPr lang="en-GB" sz="1600" u="none" strike="noStrike">
                          <a:effectLst/>
                        </a:rPr>
                        <a:t>“As a user, I want to upload a profile picture.” (fits in one sprint)</a:t>
                      </a:r>
                      <a:endParaRPr lang="en-GB" sz="1600" b="0" i="0" u="none" strike="noStrike">
                        <a:solidFill>
                          <a:srgbClr val="000000"/>
                        </a:solidFill>
                        <a:effectLst/>
                        <a:latin typeface="Aptos Narrow" panose="020B0004020202020204" pitchFamily="34" charset="0"/>
                      </a:endParaRPr>
                    </a:p>
                  </a:txBody>
                  <a:tcPr marL="7633" marR="7633" marT="7633" marB="0" anchor="b"/>
                </a:tc>
                <a:tc>
                  <a:txBody>
                    <a:bodyPr/>
                    <a:lstStyle/>
                    <a:p>
                      <a:pPr algn="l" fontAlgn="b">
                        <a:buNone/>
                      </a:pPr>
                      <a:r>
                        <a:rPr lang="en-GB" sz="1600" u="none" strike="noStrike">
                          <a:effectLst/>
                        </a:rPr>
                        <a:t>“As a user, I want a complete social networking platform.” (too large, needs splitting)</a:t>
                      </a:r>
                      <a:endParaRPr lang="en-GB" sz="1600" b="0" i="0" u="none" strike="noStrike">
                        <a:solidFill>
                          <a:srgbClr val="000000"/>
                        </a:solidFill>
                        <a:effectLst/>
                        <a:latin typeface="Aptos Narrow" panose="020B0004020202020204" pitchFamily="34" charset="0"/>
                      </a:endParaRPr>
                    </a:p>
                  </a:txBody>
                  <a:tcPr marL="7633" marR="7633" marT="7633" marB="0" anchor="b"/>
                </a:tc>
                <a:extLst>
                  <a:ext uri="{0D108BD9-81ED-4DB2-BD59-A6C34878D82A}">
                    <a16:rowId xmlns:a16="http://schemas.microsoft.com/office/drawing/2014/main" val="4198908425"/>
                  </a:ext>
                </a:extLst>
              </a:tr>
              <a:tr h="709031">
                <a:tc>
                  <a:txBody>
                    <a:bodyPr/>
                    <a:lstStyle/>
                    <a:p>
                      <a:pPr algn="l" fontAlgn="ctr">
                        <a:buNone/>
                      </a:pPr>
                      <a:r>
                        <a:rPr lang="en-IN" sz="1600" u="none" strike="noStrike">
                          <a:effectLst/>
                        </a:rPr>
                        <a:t>Testable</a:t>
                      </a:r>
                      <a:endParaRPr lang="en-IN" sz="1600" b="1" i="0" u="none" strike="noStrike">
                        <a:solidFill>
                          <a:srgbClr val="000000"/>
                        </a:solidFill>
                        <a:effectLst/>
                        <a:latin typeface="Aptos Narrow" panose="020B0004020202020204" pitchFamily="34" charset="0"/>
                      </a:endParaRPr>
                    </a:p>
                  </a:txBody>
                  <a:tcPr marL="7633" marR="7633" marT="7633" marB="0" anchor="ctr"/>
                </a:tc>
                <a:tc>
                  <a:txBody>
                    <a:bodyPr/>
                    <a:lstStyle/>
                    <a:p>
                      <a:pPr algn="l" fontAlgn="ctr">
                        <a:buNone/>
                      </a:pPr>
                      <a:r>
                        <a:rPr lang="en-GB" sz="1600" u="none" strike="noStrike">
                          <a:effectLst/>
                        </a:rPr>
                        <a:t>Clear acceptance criteria to verify completion</a:t>
                      </a:r>
                      <a:endParaRPr lang="en-GB" sz="1600" b="0" i="0" u="none" strike="noStrike">
                        <a:solidFill>
                          <a:srgbClr val="000000"/>
                        </a:solidFill>
                        <a:effectLst/>
                        <a:latin typeface="Aptos Narrow" panose="020B0004020202020204" pitchFamily="34" charset="0"/>
                      </a:endParaRPr>
                    </a:p>
                  </a:txBody>
                  <a:tcPr marL="7633" marR="7633" marT="7633" marB="0" anchor="ctr"/>
                </a:tc>
                <a:tc>
                  <a:txBody>
                    <a:bodyPr/>
                    <a:lstStyle/>
                    <a:p>
                      <a:pPr algn="l" fontAlgn="b">
                        <a:buNone/>
                      </a:pPr>
                      <a:r>
                        <a:rPr lang="en-GB" sz="1600" u="none" strike="noStrike">
                          <a:effectLst/>
                        </a:rPr>
                        <a:t>“As a user, I want to log in with my email and password, so that I can access my account.”</a:t>
                      </a:r>
                      <a:endParaRPr lang="en-GB" sz="1600" b="0" i="0" u="none" strike="noStrike">
                        <a:solidFill>
                          <a:srgbClr val="000000"/>
                        </a:solidFill>
                        <a:effectLst/>
                        <a:latin typeface="Aptos Narrow" panose="020B0004020202020204" pitchFamily="34" charset="0"/>
                      </a:endParaRPr>
                    </a:p>
                  </a:txBody>
                  <a:tcPr marL="7633" marR="7633" marT="7633" marB="0" anchor="b"/>
                </a:tc>
                <a:tc>
                  <a:txBody>
                    <a:bodyPr/>
                    <a:lstStyle/>
                    <a:p>
                      <a:pPr algn="l" fontAlgn="b">
                        <a:buNone/>
                      </a:pPr>
                      <a:r>
                        <a:rPr lang="en-GB" sz="1600" u="none" strike="noStrike" dirty="0">
                          <a:effectLst/>
                        </a:rPr>
                        <a:t>“System should be user‑friendly.” (not testable, subjective)</a:t>
                      </a:r>
                      <a:endParaRPr lang="en-GB" sz="1600" b="0" i="0" u="none" strike="noStrike" dirty="0">
                        <a:solidFill>
                          <a:srgbClr val="000000"/>
                        </a:solidFill>
                        <a:effectLst/>
                        <a:latin typeface="Aptos Narrow" panose="020B0004020202020204" pitchFamily="34" charset="0"/>
                      </a:endParaRPr>
                    </a:p>
                  </a:txBody>
                  <a:tcPr marL="7633" marR="7633" marT="7633" marB="0" anchor="b"/>
                </a:tc>
                <a:extLst>
                  <a:ext uri="{0D108BD9-81ED-4DB2-BD59-A6C34878D82A}">
                    <a16:rowId xmlns:a16="http://schemas.microsoft.com/office/drawing/2014/main" val="4152131860"/>
                  </a:ext>
                </a:extLst>
              </a:tr>
            </a:tbl>
          </a:graphicData>
        </a:graphic>
      </p:graphicFrame>
    </p:spTree>
    <p:extLst>
      <p:ext uri="{BB962C8B-B14F-4D97-AF65-F5344CB8AC3E}">
        <p14:creationId xmlns:p14="http://schemas.microsoft.com/office/powerpoint/2010/main" val="96313963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525D2F9-D28A-5E91-73B6-592D249898C5}"/>
              </a:ext>
            </a:extLst>
          </p:cNvPr>
          <p:cNvSpPr>
            <a:spLocks noGrp="1"/>
          </p:cNvSpPr>
          <p:nvPr>
            <p:ph type="title"/>
          </p:nvPr>
        </p:nvSpPr>
        <p:spPr>
          <a:xfrm>
            <a:off x="841248" y="256032"/>
            <a:ext cx="10506456" cy="1014984"/>
          </a:xfrm>
        </p:spPr>
        <p:txBody>
          <a:bodyPr anchor="b">
            <a:normAutofit/>
          </a:bodyPr>
          <a:lstStyle/>
          <a:p>
            <a:r>
              <a:rPr lang="en-GB" dirty="0"/>
              <a:t>Acceptance Criteria</a:t>
            </a:r>
            <a:endParaRPr lang="en-IN" dirty="0"/>
          </a:p>
        </p:txBody>
      </p:sp>
      <p:sp>
        <p:nvSpPr>
          <p:cNvPr id="11" name="Rectangle 10">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3" name="Rectangle 12">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5" name="Content Placeholder 2">
            <a:extLst>
              <a:ext uri="{FF2B5EF4-FFF2-40B4-BE49-F238E27FC236}">
                <a16:creationId xmlns:a16="http://schemas.microsoft.com/office/drawing/2014/main" id="{C7B8C7F0-BD84-D2F3-1D6B-7DEF191EF906}"/>
              </a:ext>
            </a:extLst>
          </p:cNvPr>
          <p:cNvGraphicFramePr>
            <a:graphicFrameLocks noGrp="1"/>
          </p:cNvGraphicFramePr>
          <p:nvPr>
            <p:ph idx="1"/>
            <p:extLst>
              <p:ext uri="{D42A27DB-BD31-4B8C-83A1-F6EECF244321}">
                <p14:modId xmlns:p14="http://schemas.microsoft.com/office/powerpoint/2010/main" val="2736299282"/>
              </p:ext>
            </p:extLst>
          </p:nvPr>
        </p:nvGraphicFramePr>
        <p:xfrm>
          <a:off x="838200" y="1926266"/>
          <a:ext cx="10515600" cy="43575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6502836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517A47C-B2E5-4B79-8061-D74B1311A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Freeform: Shape 10">
            <a:extLst>
              <a:ext uri="{FF2B5EF4-FFF2-40B4-BE49-F238E27FC236}">
                <a16:creationId xmlns:a16="http://schemas.microsoft.com/office/drawing/2014/main" id="{C505E780-2083-4CB5-A42A-5E0E2908EC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8889" cy="6858000"/>
          </a:xfrm>
          <a:custGeom>
            <a:avLst/>
            <a:gdLst>
              <a:gd name="connsiteX0" fmla="*/ 0 w 4818889"/>
              <a:gd name="connsiteY0" fmla="*/ 0 h 6858000"/>
              <a:gd name="connsiteX1" fmla="*/ 3605911 w 4818889"/>
              <a:gd name="connsiteY1" fmla="*/ 0 h 6858000"/>
              <a:gd name="connsiteX2" fmla="*/ 3668894 w 4818889"/>
              <a:gd name="connsiteY2" fmla="*/ 69271 h 6858000"/>
              <a:gd name="connsiteX3" fmla="*/ 4818889 w 4818889"/>
              <a:gd name="connsiteY3" fmla="*/ 3429000 h 6858000"/>
              <a:gd name="connsiteX4" fmla="*/ 3668894 w 4818889"/>
              <a:gd name="connsiteY4" fmla="*/ 6788730 h 6858000"/>
              <a:gd name="connsiteX5" fmla="*/ 3605911 w 4818889"/>
              <a:gd name="connsiteY5" fmla="*/ 6858000 h 6858000"/>
              <a:gd name="connsiteX6" fmla="*/ 0 w 481888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8889" h="6858000">
                <a:moveTo>
                  <a:pt x="0" y="0"/>
                </a:moveTo>
                <a:lnTo>
                  <a:pt x="3605911" y="0"/>
                </a:lnTo>
                <a:lnTo>
                  <a:pt x="3668894" y="69271"/>
                </a:lnTo>
                <a:cubicBezTo>
                  <a:pt x="4379420" y="929100"/>
                  <a:pt x="4818889" y="2116944"/>
                  <a:pt x="4818889" y="3429000"/>
                </a:cubicBezTo>
                <a:cubicBezTo>
                  <a:pt x="4818889" y="4741056"/>
                  <a:pt x="4379420" y="5928900"/>
                  <a:pt x="3668894" y="6788730"/>
                </a:cubicBezTo>
                <a:lnTo>
                  <a:pt x="3605911"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Freeform: Shape 12">
            <a:extLst>
              <a:ext uri="{FF2B5EF4-FFF2-40B4-BE49-F238E27FC236}">
                <a16:creationId xmlns:a16="http://schemas.microsoft.com/office/drawing/2014/main" id="{D2C0AE1C-0118-41AE-8A10-7CDCBF10E9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1477" cy="6858000"/>
          </a:xfrm>
          <a:custGeom>
            <a:avLst/>
            <a:gdLst>
              <a:gd name="connsiteX0" fmla="*/ 0 w 4811477"/>
              <a:gd name="connsiteY0" fmla="*/ 0 h 6858000"/>
              <a:gd name="connsiteX1" fmla="*/ 3598499 w 4811477"/>
              <a:gd name="connsiteY1" fmla="*/ 0 h 6858000"/>
              <a:gd name="connsiteX2" fmla="*/ 3661482 w 4811477"/>
              <a:gd name="connsiteY2" fmla="*/ 69271 h 6858000"/>
              <a:gd name="connsiteX3" fmla="*/ 4811477 w 4811477"/>
              <a:gd name="connsiteY3" fmla="*/ 3429000 h 6858000"/>
              <a:gd name="connsiteX4" fmla="*/ 3661482 w 4811477"/>
              <a:gd name="connsiteY4" fmla="*/ 6788730 h 6858000"/>
              <a:gd name="connsiteX5" fmla="*/ 3598499 w 4811477"/>
              <a:gd name="connsiteY5" fmla="*/ 6858000 h 6858000"/>
              <a:gd name="connsiteX6" fmla="*/ 0 w 481147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1477" h="6858000">
                <a:moveTo>
                  <a:pt x="0" y="0"/>
                </a:moveTo>
                <a:lnTo>
                  <a:pt x="3598499" y="0"/>
                </a:lnTo>
                <a:lnTo>
                  <a:pt x="3661482" y="69271"/>
                </a:lnTo>
                <a:cubicBezTo>
                  <a:pt x="4372008" y="929100"/>
                  <a:pt x="4811477" y="2116944"/>
                  <a:pt x="4811477" y="3429000"/>
                </a:cubicBezTo>
                <a:cubicBezTo>
                  <a:pt x="4811477" y="4741056"/>
                  <a:pt x="4372008" y="5928900"/>
                  <a:pt x="3661482" y="6788730"/>
                </a:cubicBezTo>
                <a:lnTo>
                  <a:pt x="3598499"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F408CAE-0A4E-DFB4-27B0-234C6C69B1F6}"/>
              </a:ext>
            </a:extLst>
          </p:cNvPr>
          <p:cNvSpPr>
            <a:spLocks noGrp="1"/>
          </p:cNvSpPr>
          <p:nvPr>
            <p:ph type="title"/>
          </p:nvPr>
        </p:nvSpPr>
        <p:spPr>
          <a:xfrm>
            <a:off x="621792" y="1161288"/>
            <a:ext cx="3602736" cy="4526280"/>
          </a:xfrm>
        </p:spPr>
        <p:txBody>
          <a:bodyPr>
            <a:normAutofit/>
          </a:bodyPr>
          <a:lstStyle/>
          <a:p>
            <a:r>
              <a:rPr lang="en-GB" sz="3400"/>
              <a:t>Given‑When‑Then Format Overview</a:t>
            </a:r>
            <a:endParaRPr lang="en-IN" sz="3400"/>
          </a:p>
        </p:txBody>
      </p:sp>
      <p:sp>
        <p:nvSpPr>
          <p:cNvPr id="15" name="Rectangle 14">
            <a:extLst>
              <a:ext uri="{FF2B5EF4-FFF2-40B4-BE49-F238E27FC236}">
                <a16:creationId xmlns:a16="http://schemas.microsoft.com/office/drawing/2014/main" id="{463EEC44-1BA3-44ED-81FC-A644B04B2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081528"/>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5" name="Content Placeholder 2">
            <a:extLst>
              <a:ext uri="{FF2B5EF4-FFF2-40B4-BE49-F238E27FC236}">
                <a16:creationId xmlns:a16="http://schemas.microsoft.com/office/drawing/2014/main" id="{208B9259-6715-D3CE-9EBE-681D9EADB148}"/>
              </a:ext>
            </a:extLst>
          </p:cNvPr>
          <p:cNvGraphicFramePr>
            <a:graphicFrameLocks noGrp="1"/>
          </p:cNvGraphicFramePr>
          <p:nvPr>
            <p:ph idx="1"/>
            <p:extLst>
              <p:ext uri="{D42A27DB-BD31-4B8C-83A1-F6EECF244321}">
                <p14:modId xmlns:p14="http://schemas.microsoft.com/office/powerpoint/2010/main" val="1114376941"/>
              </p:ext>
            </p:extLst>
          </p:nvPr>
        </p:nvGraphicFramePr>
        <p:xfrm>
          <a:off x="5303520" y="676656"/>
          <a:ext cx="6364224" cy="551383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1184326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E2B703B-46F9-481A-A605-82E2A828C4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F13BE4D7-0C3D-4906-B230-A1C5B4665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496" y="1587970"/>
            <a:ext cx="11033008" cy="4768380"/>
          </a:xfrm>
          <a:prstGeom prst="roundRect">
            <a:avLst>
              <a:gd name="adj" fmla="val 3174"/>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7E61F605-1F30-D22F-E4E4-A86528EF0E86}"/>
              </a:ext>
            </a:extLst>
          </p:cNvPr>
          <p:cNvGraphicFramePr>
            <a:graphicFrameLocks noGrp="1"/>
          </p:cNvGraphicFramePr>
          <p:nvPr>
            <p:ph idx="1"/>
            <p:extLst>
              <p:ext uri="{D42A27DB-BD31-4B8C-83A1-F6EECF244321}">
                <p14:modId xmlns:p14="http://schemas.microsoft.com/office/powerpoint/2010/main" val="362756618"/>
              </p:ext>
            </p:extLst>
          </p:nvPr>
        </p:nvGraphicFramePr>
        <p:xfrm>
          <a:off x="838200" y="1800911"/>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8522650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4101CBA-9960-F9E6-9570-EDD3BC77ADA4}"/>
              </a:ext>
            </a:extLst>
          </p:cNvPr>
          <p:cNvSpPr>
            <a:spLocks noGrp="1"/>
          </p:cNvSpPr>
          <p:nvPr>
            <p:ph type="title"/>
          </p:nvPr>
        </p:nvSpPr>
        <p:spPr>
          <a:xfrm>
            <a:off x="635000" y="640823"/>
            <a:ext cx="3418659" cy="5583148"/>
          </a:xfrm>
        </p:spPr>
        <p:txBody>
          <a:bodyPr anchor="ctr">
            <a:normAutofit/>
          </a:bodyPr>
          <a:lstStyle/>
          <a:p>
            <a:r>
              <a:rPr lang="en-GB" sz="5000"/>
              <a:t>Linking Acceptance Criteria to Test Cases</a:t>
            </a:r>
            <a:endParaRPr lang="en-IN" sz="5000"/>
          </a:p>
        </p:txBody>
      </p:sp>
      <p:sp>
        <p:nvSpPr>
          <p:cNvPr id="11"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51F4EBE4-20F2-3FA4-B21B-C57E701EC423}"/>
              </a:ext>
            </a:extLst>
          </p:cNvPr>
          <p:cNvGraphicFramePr>
            <a:graphicFrameLocks noGrp="1"/>
          </p:cNvGraphicFramePr>
          <p:nvPr>
            <p:ph idx="1"/>
            <p:extLst>
              <p:ext uri="{D42A27DB-BD31-4B8C-83A1-F6EECF244321}">
                <p14:modId xmlns:p14="http://schemas.microsoft.com/office/powerpoint/2010/main" val="958169854"/>
              </p:ext>
            </p:extLst>
          </p:nvPr>
        </p:nvGraphicFramePr>
        <p:xfrm>
          <a:off x="4648018" y="640822"/>
          <a:ext cx="6900512" cy="55361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0799649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07CDE27-D475-C034-0C68-F355C661FB53}"/>
              </a:ext>
            </a:extLst>
          </p:cNvPr>
          <p:cNvSpPr>
            <a:spLocks noGrp="1"/>
          </p:cNvSpPr>
          <p:nvPr>
            <p:ph type="title"/>
          </p:nvPr>
        </p:nvSpPr>
        <p:spPr>
          <a:xfrm>
            <a:off x="466722" y="586855"/>
            <a:ext cx="3201366" cy="3387497"/>
          </a:xfrm>
        </p:spPr>
        <p:txBody>
          <a:bodyPr anchor="b">
            <a:normAutofit/>
          </a:bodyPr>
          <a:lstStyle/>
          <a:p>
            <a:pPr algn="r"/>
            <a:r>
              <a:rPr lang="en-GB" sz="4000">
                <a:solidFill>
                  <a:srgbClr val="FFFFFF"/>
                </a:solidFill>
              </a:rPr>
              <a:t>Example – Linking to Test Cases</a:t>
            </a:r>
            <a:endParaRPr lang="en-IN" sz="4000">
              <a:solidFill>
                <a:srgbClr val="FFFFFF"/>
              </a:solidFill>
            </a:endParaRPr>
          </a:p>
        </p:txBody>
      </p:sp>
      <p:sp>
        <p:nvSpPr>
          <p:cNvPr id="13" name="Content Placeholder 2">
            <a:extLst>
              <a:ext uri="{FF2B5EF4-FFF2-40B4-BE49-F238E27FC236}">
                <a16:creationId xmlns:a16="http://schemas.microsoft.com/office/drawing/2014/main" id="{36F7C3C6-2E29-4F96-17F7-E120565949A5}"/>
              </a:ext>
            </a:extLst>
          </p:cNvPr>
          <p:cNvSpPr>
            <a:spLocks noGrp="1"/>
          </p:cNvSpPr>
          <p:nvPr>
            <p:ph idx="1"/>
          </p:nvPr>
        </p:nvSpPr>
        <p:spPr>
          <a:xfrm>
            <a:off x="4810259" y="649480"/>
            <a:ext cx="6555347" cy="5546047"/>
          </a:xfrm>
        </p:spPr>
        <p:txBody>
          <a:bodyPr anchor="ctr">
            <a:normAutofit/>
          </a:bodyPr>
          <a:lstStyle/>
          <a:p>
            <a:pPr marL="0" indent="0">
              <a:buNone/>
            </a:pPr>
            <a:r>
              <a:rPr lang="en-GB" sz="2000" b="1" dirty="0"/>
              <a:t>Acceptance Criterion:</a:t>
            </a:r>
            <a:endParaRPr lang="en-GB" sz="2000" dirty="0"/>
          </a:p>
          <a:p>
            <a:r>
              <a:rPr lang="en-GB" sz="2000" dirty="0"/>
              <a:t>Given the user enters a valid email</a:t>
            </a:r>
          </a:p>
          <a:p>
            <a:r>
              <a:rPr lang="en-GB" sz="2000" dirty="0"/>
              <a:t>When they request a password reset</a:t>
            </a:r>
          </a:p>
          <a:p>
            <a:r>
              <a:rPr lang="en-GB" sz="2000" dirty="0"/>
              <a:t>Then a reset link is sent</a:t>
            </a:r>
          </a:p>
          <a:p>
            <a:pPr marL="0" indent="0">
              <a:buNone/>
            </a:pPr>
            <a:endParaRPr lang="en-GB" sz="2000" b="1" dirty="0"/>
          </a:p>
          <a:p>
            <a:pPr marL="0" indent="0">
              <a:buNone/>
            </a:pPr>
            <a:r>
              <a:rPr lang="en-GB" sz="2000" b="1" dirty="0"/>
              <a:t>Test Case:</a:t>
            </a:r>
            <a:endParaRPr lang="en-GB" sz="2000" dirty="0"/>
          </a:p>
          <a:p>
            <a:r>
              <a:rPr lang="en-GB" sz="2000" b="1" dirty="0"/>
              <a:t>Test ID:</a:t>
            </a:r>
            <a:r>
              <a:rPr lang="en-GB" sz="2000" dirty="0"/>
              <a:t> TC‑001</a:t>
            </a:r>
          </a:p>
          <a:p>
            <a:r>
              <a:rPr lang="en-GB" sz="2000" b="1" dirty="0"/>
              <a:t>Precondition:</a:t>
            </a:r>
            <a:r>
              <a:rPr lang="en-GB" sz="2000" dirty="0"/>
              <a:t> User has a valid account</a:t>
            </a:r>
          </a:p>
          <a:p>
            <a:r>
              <a:rPr lang="en-GB" sz="2000" b="1" dirty="0"/>
              <a:t>Steps:</a:t>
            </a:r>
            <a:endParaRPr lang="en-GB" sz="2000" dirty="0"/>
          </a:p>
          <a:p>
            <a:pPr lvl="1"/>
            <a:r>
              <a:rPr lang="en-GB" sz="2000" dirty="0"/>
              <a:t>Navigate to login page</a:t>
            </a:r>
          </a:p>
          <a:p>
            <a:pPr lvl="1"/>
            <a:r>
              <a:rPr lang="en-GB" sz="2000" dirty="0"/>
              <a:t>Click “Forgot Password”</a:t>
            </a:r>
          </a:p>
          <a:p>
            <a:pPr lvl="1"/>
            <a:r>
              <a:rPr lang="en-GB" sz="2000" dirty="0"/>
              <a:t>Enter valid email</a:t>
            </a:r>
          </a:p>
          <a:p>
            <a:r>
              <a:rPr lang="en-GB" sz="2000" b="1" dirty="0"/>
              <a:t>Expected Result:</a:t>
            </a:r>
            <a:r>
              <a:rPr lang="en-GB" sz="2000" dirty="0"/>
              <a:t> Reset link received in email inbox</a:t>
            </a:r>
          </a:p>
          <a:p>
            <a:pPr marL="0" indent="0">
              <a:buNone/>
            </a:pPr>
            <a:endParaRPr lang="en-GB" sz="2000" dirty="0"/>
          </a:p>
          <a:p>
            <a:endParaRPr lang="en-IN" sz="2000" dirty="0"/>
          </a:p>
        </p:txBody>
      </p:sp>
    </p:spTree>
    <p:extLst>
      <p:ext uri="{BB962C8B-B14F-4D97-AF65-F5344CB8AC3E}">
        <p14:creationId xmlns:p14="http://schemas.microsoft.com/office/powerpoint/2010/main" val="116360833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4AC7AB2-DC7B-682C-EFA9-34F523D4AF52}"/>
              </a:ext>
            </a:extLst>
          </p:cNvPr>
          <p:cNvSpPr>
            <a:spLocks noGrp="1"/>
          </p:cNvSpPr>
          <p:nvPr>
            <p:ph type="title"/>
          </p:nvPr>
        </p:nvSpPr>
        <p:spPr>
          <a:xfrm>
            <a:off x="466722" y="586855"/>
            <a:ext cx="3201366" cy="3387497"/>
          </a:xfrm>
        </p:spPr>
        <p:txBody>
          <a:bodyPr anchor="b">
            <a:normAutofit/>
          </a:bodyPr>
          <a:lstStyle/>
          <a:p>
            <a:pPr algn="r"/>
            <a:r>
              <a:rPr lang="en-IN" sz="4000">
                <a:solidFill>
                  <a:srgbClr val="FFFFFF"/>
                </a:solidFill>
              </a:rPr>
              <a:t>Definition of Done (DoD)</a:t>
            </a:r>
          </a:p>
        </p:txBody>
      </p:sp>
      <p:sp>
        <p:nvSpPr>
          <p:cNvPr id="3" name="Content Placeholder 2">
            <a:extLst>
              <a:ext uri="{FF2B5EF4-FFF2-40B4-BE49-F238E27FC236}">
                <a16:creationId xmlns:a16="http://schemas.microsoft.com/office/drawing/2014/main" id="{A48CCC74-9A90-5304-AC0F-F99C6BA01783}"/>
              </a:ext>
            </a:extLst>
          </p:cNvPr>
          <p:cNvSpPr>
            <a:spLocks noGrp="1"/>
          </p:cNvSpPr>
          <p:nvPr>
            <p:ph idx="1"/>
          </p:nvPr>
        </p:nvSpPr>
        <p:spPr>
          <a:xfrm>
            <a:off x="4810259" y="649480"/>
            <a:ext cx="6555347" cy="5546047"/>
          </a:xfrm>
        </p:spPr>
        <p:txBody>
          <a:bodyPr anchor="ctr">
            <a:normAutofit lnSpcReduction="10000"/>
          </a:bodyPr>
          <a:lstStyle/>
          <a:p>
            <a:pPr marL="0" indent="0">
              <a:buNone/>
            </a:pPr>
            <a:r>
              <a:rPr lang="en-GB" sz="2000" b="1" dirty="0"/>
              <a:t>Definition:</a:t>
            </a:r>
            <a:r>
              <a:rPr lang="en-GB" sz="2000" dirty="0"/>
              <a:t> Shared understanding of what “done” means for backlog items</a:t>
            </a:r>
          </a:p>
          <a:p>
            <a:pPr marL="0" indent="0">
              <a:buNone/>
            </a:pPr>
            <a:endParaRPr lang="en-GB" sz="2000" dirty="0"/>
          </a:p>
          <a:p>
            <a:pPr marL="0" indent="0">
              <a:buNone/>
            </a:pPr>
            <a:r>
              <a:rPr lang="en-GB" sz="2000" b="1" dirty="0"/>
              <a:t>Purpose:</a:t>
            </a:r>
          </a:p>
          <a:p>
            <a:r>
              <a:rPr lang="en-GB" sz="2000" dirty="0"/>
              <a:t>Ensures consistent quality across teams</a:t>
            </a:r>
          </a:p>
          <a:p>
            <a:r>
              <a:rPr lang="en-GB" sz="2000" dirty="0"/>
              <a:t>Provides transparency to stakeholders</a:t>
            </a:r>
          </a:p>
          <a:p>
            <a:r>
              <a:rPr lang="en-GB" sz="2000" dirty="0"/>
              <a:t>Acts as a checklist for completion criteria</a:t>
            </a:r>
          </a:p>
          <a:p>
            <a:pPr marL="0" indent="0">
              <a:buNone/>
            </a:pPr>
            <a:endParaRPr lang="en-GB" sz="2000" dirty="0"/>
          </a:p>
          <a:p>
            <a:pPr marL="0" indent="0">
              <a:buNone/>
            </a:pPr>
            <a:r>
              <a:rPr lang="en-GB" sz="2000" b="1" dirty="0"/>
              <a:t>Outcome: </a:t>
            </a:r>
            <a:r>
              <a:rPr lang="en-GB" sz="2000" dirty="0"/>
              <a:t>A story is only “done” when it meets all agreed criteria</a:t>
            </a:r>
          </a:p>
          <a:p>
            <a:r>
              <a:rPr lang="en-GB" sz="2000" b="1" dirty="0"/>
              <a:t>Examples:</a:t>
            </a:r>
            <a:endParaRPr lang="en-GB" sz="2000" dirty="0"/>
          </a:p>
          <a:p>
            <a:r>
              <a:rPr lang="en-GB" sz="2000" dirty="0"/>
              <a:t>Code reviewed by peers</a:t>
            </a:r>
          </a:p>
          <a:p>
            <a:r>
              <a:rPr lang="en-GB" sz="2000" dirty="0"/>
              <a:t>Unit tests written and passed</a:t>
            </a:r>
          </a:p>
          <a:p>
            <a:r>
              <a:rPr lang="en-GB" sz="2000" dirty="0"/>
              <a:t>Documentation updated</a:t>
            </a:r>
          </a:p>
          <a:p>
            <a:r>
              <a:rPr lang="en-GB" sz="2000" dirty="0"/>
              <a:t>Feature demoed to Product Owner</a:t>
            </a:r>
          </a:p>
          <a:p>
            <a:pPr marL="0" indent="0">
              <a:buNone/>
            </a:pPr>
            <a:endParaRPr lang="en-IN" sz="2000" dirty="0"/>
          </a:p>
        </p:txBody>
      </p:sp>
    </p:spTree>
    <p:extLst>
      <p:ext uri="{BB962C8B-B14F-4D97-AF65-F5344CB8AC3E}">
        <p14:creationId xmlns:p14="http://schemas.microsoft.com/office/powerpoint/2010/main" val="132335336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BB0869A-0BE5-B3E9-F73D-2F3691E4D9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213C3EE-1CB5-611B-37A0-827E6CEA8C2E}"/>
              </a:ext>
            </a:extLst>
          </p:cNvPr>
          <p:cNvSpPr>
            <a:spLocks noGrp="1"/>
          </p:cNvSpPr>
          <p:nvPr>
            <p:ph type="title"/>
          </p:nvPr>
        </p:nvSpPr>
        <p:spPr>
          <a:xfrm>
            <a:off x="612647" y="298494"/>
            <a:ext cx="4621553" cy="1360728"/>
          </a:xfrm>
        </p:spPr>
        <p:txBody>
          <a:bodyPr anchor="b">
            <a:normAutofit/>
          </a:bodyPr>
          <a:lstStyle/>
          <a:p>
            <a:r>
              <a:rPr lang="en-GB" dirty="0"/>
              <a:t>Static Testing</a:t>
            </a:r>
            <a:endParaRPr lang="en-IN" dirty="0"/>
          </a:p>
        </p:txBody>
      </p:sp>
      <p:sp>
        <p:nvSpPr>
          <p:cNvPr id="3" name="Content Placeholder 2">
            <a:extLst>
              <a:ext uri="{FF2B5EF4-FFF2-40B4-BE49-F238E27FC236}">
                <a16:creationId xmlns:a16="http://schemas.microsoft.com/office/drawing/2014/main" id="{8680BA73-BE6D-3CE0-DF6F-6795E89216D3}"/>
              </a:ext>
            </a:extLst>
          </p:cNvPr>
          <p:cNvSpPr>
            <a:spLocks noGrp="1"/>
          </p:cNvSpPr>
          <p:nvPr>
            <p:ph idx="1"/>
          </p:nvPr>
        </p:nvSpPr>
        <p:spPr>
          <a:xfrm>
            <a:off x="534854" y="1991447"/>
            <a:ext cx="4621553" cy="3159018"/>
          </a:xfrm>
        </p:spPr>
        <p:txBody>
          <a:bodyPr>
            <a:noAutofit/>
          </a:bodyPr>
          <a:lstStyle/>
          <a:p>
            <a:r>
              <a:rPr lang="en-GB" sz="2400" dirty="0"/>
              <a:t>A software testing technique that examines code, documents, and design without executing the program</a:t>
            </a:r>
          </a:p>
          <a:p>
            <a:r>
              <a:rPr lang="en-GB" sz="2400" dirty="0"/>
              <a:t>Focuses on </a:t>
            </a:r>
            <a:r>
              <a:rPr lang="en-GB" sz="2400" b="1" dirty="0"/>
              <a:t>early defect detection</a:t>
            </a:r>
            <a:r>
              <a:rPr lang="en-GB" sz="2400" dirty="0"/>
              <a:t> during the development lifecycle</a:t>
            </a:r>
          </a:p>
          <a:p>
            <a:r>
              <a:rPr lang="en-GB" sz="2400" dirty="0"/>
              <a:t>Also known as </a:t>
            </a:r>
            <a:r>
              <a:rPr lang="en-GB" sz="2400" b="1" dirty="0"/>
              <a:t>dry-run testing</a:t>
            </a:r>
            <a:r>
              <a:rPr lang="en-GB" sz="2400" dirty="0"/>
              <a:t> or </a:t>
            </a:r>
            <a:r>
              <a:rPr lang="en-GB" sz="2400" b="1" dirty="0"/>
              <a:t>verification</a:t>
            </a:r>
          </a:p>
          <a:p>
            <a:r>
              <a:rPr lang="en-GB" sz="2400" dirty="0"/>
              <a:t>Usually happens during design and implementation phase</a:t>
            </a:r>
            <a:endParaRPr lang="en-IN" sz="2400" dirty="0"/>
          </a:p>
        </p:txBody>
      </p:sp>
      <p:pic>
        <p:nvPicPr>
          <p:cNvPr id="5" name="Picture 4">
            <a:extLst>
              <a:ext uri="{FF2B5EF4-FFF2-40B4-BE49-F238E27FC236}">
                <a16:creationId xmlns:a16="http://schemas.microsoft.com/office/drawing/2014/main" id="{A176B1A0-AD52-5465-9D19-B75D5682959E}"/>
              </a:ext>
            </a:extLst>
          </p:cNvPr>
          <p:cNvPicPr>
            <a:picLocks noChangeAspect="1"/>
          </p:cNvPicPr>
          <p:nvPr/>
        </p:nvPicPr>
        <p:blipFill>
          <a:blip r:embed="rId2"/>
          <a:stretch>
            <a:fillRect/>
          </a:stretch>
        </p:blipFill>
        <p:spPr>
          <a:xfrm>
            <a:off x="5741573" y="1458366"/>
            <a:ext cx="5837780" cy="3941267"/>
          </a:xfrm>
          <a:prstGeom prst="rect">
            <a:avLst/>
          </a:prstGeom>
        </p:spPr>
      </p:pic>
    </p:spTree>
    <p:extLst>
      <p:ext uri="{BB962C8B-B14F-4D97-AF65-F5344CB8AC3E}">
        <p14:creationId xmlns:p14="http://schemas.microsoft.com/office/powerpoint/2010/main" val="4208583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146964-8854-5871-E585-C20AC09F640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D3CD181-7293-4FE7-7725-E7C17B96FDA6}"/>
              </a:ext>
            </a:extLst>
          </p:cNvPr>
          <p:cNvSpPr>
            <a:spLocks noGrp="1"/>
          </p:cNvSpPr>
          <p:nvPr>
            <p:ph type="title"/>
          </p:nvPr>
        </p:nvSpPr>
        <p:spPr>
          <a:xfrm>
            <a:off x="612649" y="548638"/>
            <a:ext cx="3493008" cy="5788152"/>
          </a:xfrm>
        </p:spPr>
        <p:txBody>
          <a:bodyPr anchor="ctr">
            <a:normAutofit/>
          </a:bodyPr>
          <a:lstStyle/>
          <a:p>
            <a:r>
              <a:rPr lang="en-GB" sz="4000" dirty="0"/>
              <a:t>What Happens when you don’t do Proper Testing</a:t>
            </a:r>
            <a:endParaRPr lang="en-IN" sz="4000" dirty="0"/>
          </a:p>
        </p:txBody>
      </p:sp>
      <p:graphicFrame>
        <p:nvGraphicFramePr>
          <p:cNvPr id="5" name="Content Placeholder 2">
            <a:extLst>
              <a:ext uri="{FF2B5EF4-FFF2-40B4-BE49-F238E27FC236}">
                <a16:creationId xmlns:a16="http://schemas.microsoft.com/office/drawing/2014/main" id="{EC1BF4FB-7BE7-9F36-2C0B-C61F361B2D9F}"/>
              </a:ext>
            </a:extLst>
          </p:cNvPr>
          <p:cNvGraphicFramePr>
            <a:graphicFrameLocks noGrp="1"/>
          </p:cNvGraphicFramePr>
          <p:nvPr>
            <p:ph idx="1"/>
            <p:extLst>
              <p:ext uri="{D42A27DB-BD31-4B8C-83A1-F6EECF244321}">
                <p14:modId xmlns:p14="http://schemas.microsoft.com/office/powerpoint/2010/main" val="911196621"/>
              </p:ext>
            </p:extLst>
          </p:nvPr>
        </p:nvGraphicFramePr>
        <p:xfrm>
          <a:off x="4608246" y="548640"/>
          <a:ext cx="6949440" cy="57866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7229604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943E14C-2294-3279-D2CA-2854C87D8E36}"/>
              </a:ext>
            </a:extLst>
          </p:cNvPr>
          <p:cNvSpPr>
            <a:spLocks noGrp="1"/>
          </p:cNvSpPr>
          <p:nvPr>
            <p:ph type="title"/>
          </p:nvPr>
        </p:nvSpPr>
        <p:spPr>
          <a:xfrm>
            <a:off x="793662" y="386930"/>
            <a:ext cx="10066122" cy="1298448"/>
          </a:xfrm>
        </p:spPr>
        <p:txBody>
          <a:bodyPr anchor="b">
            <a:normAutofit/>
          </a:bodyPr>
          <a:lstStyle/>
          <a:p>
            <a:r>
              <a:rPr lang="en-GB" sz="4800"/>
              <a:t>Static Testing</a:t>
            </a:r>
            <a:endParaRPr lang="en-IN" sz="4800"/>
          </a:p>
        </p:txBody>
      </p:sp>
      <p:sp>
        <p:nvSpPr>
          <p:cNvPr id="19" name="Rectangle 18">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9BE58984-8FED-A655-D2F2-56256FAE6235}"/>
              </a:ext>
            </a:extLst>
          </p:cNvPr>
          <p:cNvPicPr>
            <a:picLocks noChangeAspect="1"/>
          </p:cNvPicPr>
          <p:nvPr/>
        </p:nvPicPr>
        <p:blipFill>
          <a:blip r:embed="rId2"/>
          <a:stretch>
            <a:fillRect/>
          </a:stretch>
        </p:blipFill>
        <p:spPr>
          <a:xfrm>
            <a:off x="5911532" y="2780068"/>
            <a:ext cx="5150277" cy="3152646"/>
          </a:xfrm>
          <a:prstGeom prst="rect">
            <a:avLst/>
          </a:prstGeom>
        </p:spPr>
      </p:pic>
      <p:sp>
        <p:nvSpPr>
          <p:cNvPr id="23" name="Rectangle 22">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2" name="Content Placeholder 2">
            <a:extLst>
              <a:ext uri="{FF2B5EF4-FFF2-40B4-BE49-F238E27FC236}">
                <a16:creationId xmlns:a16="http://schemas.microsoft.com/office/drawing/2014/main" id="{0CDC8343-2CF8-FCD0-B511-C942EBB964A1}"/>
              </a:ext>
            </a:extLst>
          </p:cNvPr>
          <p:cNvGraphicFramePr>
            <a:graphicFrameLocks noGrp="1"/>
          </p:cNvGraphicFramePr>
          <p:nvPr>
            <p:ph idx="1"/>
            <p:extLst>
              <p:ext uri="{D42A27DB-BD31-4B8C-83A1-F6EECF244321}">
                <p14:modId xmlns:p14="http://schemas.microsoft.com/office/powerpoint/2010/main" val="970466816"/>
              </p:ext>
            </p:extLst>
          </p:nvPr>
        </p:nvGraphicFramePr>
        <p:xfrm>
          <a:off x="793661" y="2599509"/>
          <a:ext cx="4530898" cy="36394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0870654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BB0869A-0BE5-B3E9-F73D-2F3691E4D9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2C0EA92-7149-B222-14EC-42A4EFC6DE73}"/>
              </a:ext>
            </a:extLst>
          </p:cNvPr>
          <p:cNvSpPr>
            <a:spLocks noGrp="1"/>
          </p:cNvSpPr>
          <p:nvPr>
            <p:ph type="title"/>
          </p:nvPr>
        </p:nvSpPr>
        <p:spPr>
          <a:xfrm>
            <a:off x="591829" y="434559"/>
            <a:ext cx="4621553" cy="1360728"/>
          </a:xfrm>
        </p:spPr>
        <p:txBody>
          <a:bodyPr anchor="b">
            <a:normAutofit/>
          </a:bodyPr>
          <a:lstStyle/>
          <a:p>
            <a:r>
              <a:rPr lang="en-GB" dirty="0"/>
              <a:t>Dynamic Testing</a:t>
            </a:r>
            <a:endParaRPr lang="en-IN" dirty="0"/>
          </a:p>
        </p:txBody>
      </p:sp>
      <p:sp>
        <p:nvSpPr>
          <p:cNvPr id="3" name="Content Placeholder 2">
            <a:extLst>
              <a:ext uri="{FF2B5EF4-FFF2-40B4-BE49-F238E27FC236}">
                <a16:creationId xmlns:a16="http://schemas.microsoft.com/office/drawing/2014/main" id="{4707C02E-82A7-CDBD-5CCA-358FC3021BCB}"/>
              </a:ext>
            </a:extLst>
          </p:cNvPr>
          <p:cNvSpPr>
            <a:spLocks noGrp="1"/>
          </p:cNvSpPr>
          <p:nvPr>
            <p:ph idx="1"/>
          </p:nvPr>
        </p:nvSpPr>
        <p:spPr>
          <a:xfrm>
            <a:off x="591828" y="2094201"/>
            <a:ext cx="4621553" cy="3159018"/>
          </a:xfrm>
        </p:spPr>
        <p:txBody>
          <a:bodyPr>
            <a:noAutofit/>
          </a:bodyPr>
          <a:lstStyle/>
          <a:p>
            <a:r>
              <a:rPr lang="en-GB" sz="2400" dirty="0"/>
              <a:t>A software testing technique that involves </a:t>
            </a:r>
            <a:r>
              <a:rPr lang="en-GB" sz="2400" b="1" dirty="0"/>
              <a:t>executing the code</a:t>
            </a:r>
            <a:r>
              <a:rPr lang="en-GB" sz="2400" dirty="0"/>
              <a:t> to validate its </a:t>
            </a:r>
            <a:r>
              <a:rPr lang="en-GB" sz="2400" dirty="0" err="1"/>
              <a:t>behavior</a:t>
            </a:r>
            <a:endParaRPr lang="en-GB" sz="2400" dirty="0"/>
          </a:p>
          <a:p>
            <a:r>
              <a:rPr lang="en-GB" sz="2400" dirty="0"/>
              <a:t>Focuses on </a:t>
            </a:r>
            <a:r>
              <a:rPr lang="en-GB" sz="2400" b="1" dirty="0"/>
              <a:t>runtime verification</a:t>
            </a:r>
            <a:r>
              <a:rPr lang="en-GB" sz="2400" dirty="0"/>
              <a:t> of functionality, performance, and reliability</a:t>
            </a:r>
          </a:p>
          <a:p>
            <a:r>
              <a:rPr lang="en-GB" sz="2400" dirty="0"/>
              <a:t>Also known as </a:t>
            </a:r>
            <a:r>
              <a:rPr lang="en-GB" sz="2400" b="1" dirty="0"/>
              <a:t>validation testing</a:t>
            </a:r>
          </a:p>
          <a:p>
            <a:r>
              <a:rPr lang="en-GB" sz="2400" dirty="0"/>
              <a:t>Happens during Testing and maintenance phases</a:t>
            </a:r>
          </a:p>
          <a:p>
            <a:endParaRPr lang="en-IN" sz="2400" dirty="0"/>
          </a:p>
        </p:txBody>
      </p:sp>
      <p:pic>
        <p:nvPicPr>
          <p:cNvPr id="5" name="Picture 4">
            <a:extLst>
              <a:ext uri="{FF2B5EF4-FFF2-40B4-BE49-F238E27FC236}">
                <a16:creationId xmlns:a16="http://schemas.microsoft.com/office/drawing/2014/main" id="{F104B9E8-C019-229F-FC0C-71E58F434A32}"/>
              </a:ext>
            </a:extLst>
          </p:cNvPr>
          <p:cNvPicPr>
            <a:picLocks noChangeAspect="1"/>
          </p:cNvPicPr>
          <p:nvPr/>
        </p:nvPicPr>
        <p:blipFill>
          <a:blip r:embed="rId2"/>
          <a:stretch>
            <a:fillRect/>
          </a:stretch>
        </p:blipFill>
        <p:spPr>
          <a:xfrm>
            <a:off x="5805209" y="1114923"/>
            <a:ext cx="5609882" cy="4628153"/>
          </a:xfrm>
          <a:prstGeom prst="rect">
            <a:avLst/>
          </a:prstGeom>
        </p:spPr>
      </p:pic>
    </p:spTree>
    <p:extLst>
      <p:ext uri="{BB962C8B-B14F-4D97-AF65-F5344CB8AC3E}">
        <p14:creationId xmlns:p14="http://schemas.microsoft.com/office/powerpoint/2010/main" val="131510345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27318FD-75B9-77C0-7841-1BFFB30CAF9B}"/>
              </a:ext>
            </a:extLst>
          </p:cNvPr>
          <p:cNvSpPr>
            <a:spLocks noGrp="1"/>
          </p:cNvSpPr>
          <p:nvPr>
            <p:ph type="title"/>
          </p:nvPr>
        </p:nvSpPr>
        <p:spPr>
          <a:xfrm>
            <a:off x="793662" y="386930"/>
            <a:ext cx="10066122" cy="1298448"/>
          </a:xfrm>
        </p:spPr>
        <p:txBody>
          <a:bodyPr anchor="b">
            <a:normAutofit/>
          </a:bodyPr>
          <a:lstStyle/>
          <a:p>
            <a:r>
              <a:rPr lang="en-GB" sz="4800"/>
              <a:t>Dynamic Testing</a:t>
            </a:r>
            <a:endParaRPr lang="en-IN" sz="4800"/>
          </a:p>
        </p:txBody>
      </p:sp>
      <p:sp>
        <p:nvSpPr>
          <p:cNvPr id="16" name="Rectangle 15">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F82D4531-1E4D-EE28-C9BF-14B916DFEC99}"/>
              </a:ext>
            </a:extLst>
          </p:cNvPr>
          <p:cNvPicPr>
            <a:picLocks noChangeAspect="1"/>
          </p:cNvPicPr>
          <p:nvPr/>
        </p:nvPicPr>
        <p:blipFill>
          <a:blip r:embed="rId2"/>
          <a:stretch>
            <a:fillRect/>
          </a:stretch>
        </p:blipFill>
        <p:spPr>
          <a:xfrm>
            <a:off x="5362692" y="2599509"/>
            <a:ext cx="5982537" cy="3243943"/>
          </a:xfrm>
          <a:prstGeom prst="rect">
            <a:avLst/>
          </a:prstGeom>
        </p:spPr>
      </p:pic>
      <p:sp>
        <p:nvSpPr>
          <p:cNvPr id="20" name="Rectangle 19">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6" name="Content Placeholder 2">
            <a:extLst>
              <a:ext uri="{FF2B5EF4-FFF2-40B4-BE49-F238E27FC236}">
                <a16:creationId xmlns:a16="http://schemas.microsoft.com/office/drawing/2014/main" id="{8C7FD671-A035-70F8-CF4A-AD2ABC05851E}"/>
              </a:ext>
            </a:extLst>
          </p:cNvPr>
          <p:cNvGraphicFramePr>
            <a:graphicFrameLocks noGrp="1"/>
          </p:cNvGraphicFramePr>
          <p:nvPr>
            <p:ph idx="1"/>
            <p:extLst>
              <p:ext uri="{D42A27DB-BD31-4B8C-83A1-F6EECF244321}">
                <p14:modId xmlns:p14="http://schemas.microsoft.com/office/powerpoint/2010/main" val="418683720"/>
              </p:ext>
            </p:extLst>
          </p:nvPr>
        </p:nvGraphicFramePr>
        <p:xfrm>
          <a:off x="793661" y="2599509"/>
          <a:ext cx="4530898" cy="36394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2879087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CAB7A9B-5D2C-2BF9-D1EF-6B8524458C20}"/>
              </a:ext>
            </a:extLst>
          </p:cNvPr>
          <p:cNvPicPr>
            <a:picLocks noGrp="1" noChangeAspect="1"/>
          </p:cNvPicPr>
          <p:nvPr>
            <p:ph idx="1"/>
          </p:nvPr>
        </p:nvPicPr>
        <p:blipFill>
          <a:blip r:embed="rId2"/>
          <a:stretch>
            <a:fillRect/>
          </a:stretch>
        </p:blipFill>
        <p:spPr>
          <a:xfrm>
            <a:off x="643467" y="1711452"/>
            <a:ext cx="10905066" cy="3435094"/>
          </a:xfrm>
          <a:prstGeom prst="rect">
            <a:avLst/>
          </a:prstGeom>
        </p:spPr>
      </p:pic>
    </p:spTree>
    <p:extLst>
      <p:ext uri="{BB962C8B-B14F-4D97-AF65-F5344CB8AC3E}">
        <p14:creationId xmlns:p14="http://schemas.microsoft.com/office/powerpoint/2010/main" val="24931782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BF89A9D-31C7-11AD-9AB6-3C9D0B99570C}"/>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Verification vs Validation</a:t>
            </a:r>
          </a:p>
        </p:txBody>
      </p:sp>
      <p:pic>
        <p:nvPicPr>
          <p:cNvPr id="5" name="Content Placeholder 4">
            <a:extLst>
              <a:ext uri="{FF2B5EF4-FFF2-40B4-BE49-F238E27FC236}">
                <a16:creationId xmlns:a16="http://schemas.microsoft.com/office/drawing/2014/main" id="{6387E0D3-80F6-C06F-2408-F28091386D11}"/>
              </a:ext>
            </a:extLst>
          </p:cNvPr>
          <p:cNvPicPr>
            <a:picLocks noGrp="1" noChangeAspect="1"/>
          </p:cNvPicPr>
          <p:nvPr>
            <p:ph idx="1"/>
          </p:nvPr>
        </p:nvPicPr>
        <p:blipFill>
          <a:blip r:embed="rId2"/>
          <a:stretch>
            <a:fillRect/>
          </a:stretch>
        </p:blipFill>
        <p:spPr>
          <a:xfrm>
            <a:off x="643467" y="1895784"/>
            <a:ext cx="10905066" cy="3953084"/>
          </a:xfrm>
          <a:prstGeom prst="rect">
            <a:avLst/>
          </a:prstGeom>
        </p:spPr>
      </p:pic>
    </p:spTree>
    <p:extLst>
      <p:ext uri="{BB962C8B-B14F-4D97-AF65-F5344CB8AC3E}">
        <p14:creationId xmlns:p14="http://schemas.microsoft.com/office/powerpoint/2010/main" val="297303788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37B65277-82C6-6D08-6DCA-4A7DCC3B71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BC53136-1D03-0BEF-AD94-C9E0675FF211}"/>
              </a:ext>
            </a:extLst>
          </p:cNvPr>
          <p:cNvSpPr>
            <a:spLocks noGrp="1"/>
          </p:cNvSpPr>
          <p:nvPr>
            <p:ph type="title"/>
          </p:nvPr>
        </p:nvSpPr>
        <p:spPr>
          <a:xfrm>
            <a:off x="612648" y="-55939"/>
            <a:ext cx="5862396" cy="1527048"/>
          </a:xfrm>
        </p:spPr>
        <p:txBody>
          <a:bodyPr anchor="b">
            <a:normAutofit/>
          </a:bodyPr>
          <a:lstStyle/>
          <a:p>
            <a:r>
              <a:rPr lang="en-GB" dirty="0"/>
              <a:t>QA vs QC vs QE</a:t>
            </a:r>
            <a:endParaRPr lang="en-IN" dirty="0"/>
          </a:p>
        </p:txBody>
      </p:sp>
      <p:sp>
        <p:nvSpPr>
          <p:cNvPr id="3" name="Content Placeholder 2">
            <a:extLst>
              <a:ext uri="{FF2B5EF4-FFF2-40B4-BE49-F238E27FC236}">
                <a16:creationId xmlns:a16="http://schemas.microsoft.com/office/drawing/2014/main" id="{3A52B2C1-2891-DC95-25F9-87C19776FFE5}"/>
              </a:ext>
            </a:extLst>
          </p:cNvPr>
          <p:cNvSpPr>
            <a:spLocks noGrp="1"/>
          </p:cNvSpPr>
          <p:nvPr>
            <p:ph idx="1"/>
          </p:nvPr>
        </p:nvSpPr>
        <p:spPr>
          <a:xfrm>
            <a:off x="517070" y="1875390"/>
            <a:ext cx="5862396" cy="4096512"/>
          </a:xfrm>
        </p:spPr>
        <p:txBody>
          <a:bodyPr>
            <a:noAutofit/>
          </a:bodyPr>
          <a:lstStyle/>
          <a:p>
            <a:r>
              <a:rPr lang="en-GB" sz="2200" b="1" dirty="0"/>
              <a:t>Quality Assurance (QA) :​</a:t>
            </a:r>
          </a:p>
          <a:p>
            <a:pPr lvl="1"/>
            <a:r>
              <a:rPr lang="en-GB" sz="2200" dirty="0"/>
              <a:t>It is a activity that ensures the approach, techniques, method and processes used to prevent the bug – Systematic approach​</a:t>
            </a:r>
          </a:p>
          <a:p>
            <a:pPr lvl="1"/>
            <a:r>
              <a:rPr lang="en-GB" sz="2200" dirty="0"/>
              <a:t>QA includes constant process assessment and improvement</a:t>
            </a:r>
          </a:p>
          <a:p>
            <a:r>
              <a:rPr lang="en-GB" sz="2200" b="1" dirty="0"/>
              <a:t>Quality Control (QC) :​</a:t>
            </a:r>
          </a:p>
          <a:p>
            <a:pPr lvl="1"/>
            <a:r>
              <a:rPr lang="en-GB" sz="2200" dirty="0"/>
              <a:t>It is a activity/tool used to detect the bug</a:t>
            </a:r>
          </a:p>
          <a:p>
            <a:pPr lvl="1"/>
            <a:r>
              <a:rPr lang="en-GB" sz="2200" dirty="0"/>
              <a:t>QC includes monitoring and verifying.</a:t>
            </a:r>
          </a:p>
          <a:p>
            <a:r>
              <a:rPr lang="en-GB" sz="2200" b="1" dirty="0"/>
              <a:t>Quality Engineering (QE) :​</a:t>
            </a:r>
          </a:p>
          <a:p>
            <a:pPr lvl="1"/>
            <a:r>
              <a:rPr lang="en-GB" sz="2200" dirty="0"/>
              <a:t>It is a advance approach that include both ​QA and QC to prevent the bug​</a:t>
            </a:r>
            <a:endParaRPr lang="en-IN" sz="2200" dirty="0"/>
          </a:p>
        </p:txBody>
      </p:sp>
      <p:pic>
        <p:nvPicPr>
          <p:cNvPr id="1026" name="Picture 2" descr="Lightbox">
            <a:extLst>
              <a:ext uri="{FF2B5EF4-FFF2-40B4-BE49-F238E27FC236}">
                <a16:creationId xmlns:a16="http://schemas.microsoft.com/office/drawing/2014/main" id="{E06D6816-71DA-5940-50FF-73ABC628966C}"/>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716380" y="1660941"/>
            <a:ext cx="5371408" cy="45254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0338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520A0AC2-2DD2-83A1-4812-9C105B8A882C}"/>
              </a:ext>
            </a:extLst>
          </p:cNvPr>
          <p:cNvPicPr>
            <a:picLocks noGrp="1" noChangeAspect="1"/>
          </p:cNvPicPr>
          <p:nvPr>
            <p:ph idx="1"/>
          </p:nvPr>
        </p:nvPicPr>
        <p:blipFill>
          <a:blip r:embed="rId2"/>
          <a:stretch>
            <a:fillRect/>
          </a:stretch>
        </p:blipFill>
        <p:spPr>
          <a:xfrm>
            <a:off x="643467" y="1138936"/>
            <a:ext cx="10905066" cy="4580127"/>
          </a:xfrm>
          <a:prstGeom prst="rect">
            <a:avLst/>
          </a:prstGeom>
        </p:spPr>
      </p:pic>
    </p:spTree>
    <p:extLst>
      <p:ext uri="{BB962C8B-B14F-4D97-AF65-F5344CB8AC3E}">
        <p14:creationId xmlns:p14="http://schemas.microsoft.com/office/powerpoint/2010/main" val="114004012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5" name="Rectangle 2054">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FAB89B4-4EA2-DFAE-425B-DE0379B4A737}"/>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Types of Software Testing</a:t>
            </a:r>
          </a:p>
        </p:txBody>
      </p:sp>
      <p:pic>
        <p:nvPicPr>
          <p:cNvPr id="2050" name="Picture 2" descr="A Guide to Different Types of Software Tests">
            <a:extLst>
              <a:ext uri="{FF2B5EF4-FFF2-40B4-BE49-F238E27FC236}">
                <a16:creationId xmlns:a16="http://schemas.microsoft.com/office/drawing/2014/main" id="{3DC5C03E-DAEC-379A-B08B-264F7CEDB1F6}"/>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827315" y="1388303"/>
            <a:ext cx="10808154" cy="51358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614167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53CF00F-82D0-0DBA-75D5-1D01B4526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D4247AF-6C6F-2CE8-8AA5-604E93642A8F}"/>
              </a:ext>
            </a:extLst>
          </p:cNvPr>
          <p:cNvSpPr>
            <a:spLocks noGrp="1"/>
          </p:cNvSpPr>
          <p:nvPr>
            <p:ph type="title"/>
          </p:nvPr>
        </p:nvSpPr>
        <p:spPr>
          <a:xfrm>
            <a:off x="612648" y="548640"/>
            <a:ext cx="10945037" cy="1133856"/>
          </a:xfrm>
        </p:spPr>
        <p:txBody>
          <a:bodyPr anchor="t">
            <a:normAutofit/>
          </a:bodyPr>
          <a:lstStyle/>
          <a:p>
            <a:r>
              <a:rPr lang="en-GB"/>
              <a:t>Types of Testing</a:t>
            </a:r>
            <a:endParaRPr lang="en-IN" dirty="0"/>
          </a:p>
        </p:txBody>
      </p:sp>
      <p:graphicFrame>
        <p:nvGraphicFramePr>
          <p:cNvPr id="5" name="Content Placeholder 2">
            <a:extLst>
              <a:ext uri="{FF2B5EF4-FFF2-40B4-BE49-F238E27FC236}">
                <a16:creationId xmlns:a16="http://schemas.microsoft.com/office/drawing/2014/main" id="{DC6A801A-635E-A6DE-D38C-30FF376ABC24}"/>
              </a:ext>
            </a:extLst>
          </p:cNvPr>
          <p:cNvGraphicFramePr>
            <a:graphicFrameLocks noGrp="1"/>
          </p:cNvGraphicFramePr>
          <p:nvPr>
            <p:ph idx="1"/>
            <p:extLst>
              <p:ext uri="{D42A27DB-BD31-4B8C-83A1-F6EECF244321}">
                <p14:modId xmlns:p14="http://schemas.microsoft.com/office/powerpoint/2010/main" val="2469365692"/>
              </p:ext>
            </p:extLst>
          </p:nvPr>
        </p:nvGraphicFramePr>
        <p:xfrm>
          <a:off x="612648" y="1881051"/>
          <a:ext cx="10945037" cy="441435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738650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955A2079-FA98-4876-80F0-72364A7D2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2455F01-9D21-833D-006D-3D6E7616E867}"/>
              </a:ext>
            </a:extLst>
          </p:cNvPr>
          <p:cNvSpPr>
            <a:spLocks noGrp="1"/>
          </p:cNvSpPr>
          <p:nvPr>
            <p:ph type="title"/>
          </p:nvPr>
        </p:nvSpPr>
        <p:spPr>
          <a:xfrm>
            <a:off x="838200" y="557188"/>
            <a:ext cx="10515600" cy="1133499"/>
          </a:xfrm>
        </p:spPr>
        <p:txBody>
          <a:bodyPr>
            <a:normAutofit/>
          </a:bodyPr>
          <a:lstStyle/>
          <a:p>
            <a:pPr algn="ctr"/>
            <a:r>
              <a:rPr lang="en-GB" sz="5200" dirty="0"/>
              <a:t>Types of Testing</a:t>
            </a:r>
            <a:endParaRPr lang="en-IN" sz="5200" dirty="0"/>
          </a:p>
        </p:txBody>
      </p:sp>
      <p:graphicFrame>
        <p:nvGraphicFramePr>
          <p:cNvPr id="5" name="Content Placeholder 2">
            <a:extLst>
              <a:ext uri="{FF2B5EF4-FFF2-40B4-BE49-F238E27FC236}">
                <a16:creationId xmlns:a16="http://schemas.microsoft.com/office/drawing/2014/main" id="{13292502-2A9A-9DB4-A287-5F49AFF5CB6B}"/>
              </a:ext>
            </a:extLst>
          </p:cNvPr>
          <p:cNvGraphicFramePr>
            <a:graphicFrameLocks noGrp="1"/>
          </p:cNvGraphicFramePr>
          <p:nvPr>
            <p:ph idx="1"/>
            <p:extLst>
              <p:ext uri="{D42A27DB-BD31-4B8C-83A1-F6EECF244321}">
                <p14:modId xmlns:p14="http://schemas.microsoft.com/office/powerpoint/2010/main" val="3556453332"/>
              </p:ext>
            </p:extLst>
          </p:nvPr>
        </p:nvGraphicFramePr>
        <p:xfrm>
          <a:off x="838200" y="1828800"/>
          <a:ext cx="10515600" cy="43525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458632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8EC58C-356A-7193-14D2-316834ABE13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D1B2F02-34B0-8F55-A34D-78CD29891938}"/>
              </a:ext>
            </a:extLst>
          </p:cNvPr>
          <p:cNvSpPr>
            <a:spLocks noGrp="1"/>
          </p:cNvSpPr>
          <p:nvPr>
            <p:ph type="title"/>
          </p:nvPr>
        </p:nvSpPr>
        <p:spPr>
          <a:xfrm>
            <a:off x="612649" y="548638"/>
            <a:ext cx="3493008" cy="5788152"/>
          </a:xfrm>
        </p:spPr>
        <p:txBody>
          <a:bodyPr anchor="ctr">
            <a:normAutofit/>
          </a:bodyPr>
          <a:lstStyle/>
          <a:p>
            <a:r>
              <a:rPr lang="en-GB" sz="4000" dirty="0"/>
              <a:t>What Happens when you don’t do Proper Testing</a:t>
            </a:r>
            <a:endParaRPr lang="en-IN" sz="4000" dirty="0"/>
          </a:p>
        </p:txBody>
      </p:sp>
      <p:graphicFrame>
        <p:nvGraphicFramePr>
          <p:cNvPr id="5" name="Content Placeholder 2">
            <a:extLst>
              <a:ext uri="{FF2B5EF4-FFF2-40B4-BE49-F238E27FC236}">
                <a16:creationId xmlns:a16="http://schemas.microsoft.com/office/drawing/2014/main" id="{E4976B8A-243E-99D4-F984-9ECF9BDA7357}"/>
              </a:ext>
            </a:extLst>
          </p:cNvPr>
          <p:cNvGraphicFramePr>
            <a:graphicFrameLocks noGrp="1"/>
          </p:cNvGraphicFramePr>
          <p:nvPr>
            <p:ph idx="1"/>
            <p:extLst>
              <p:ext uri="{D42A27DB-BD31-4B8C-83A1-F6EECF244321}">
                <p14:modId xmlns:p14="http://schemas.microsoft.com/office/powerpoint/2010/main" val="2593409910"/>
              </p:ext>
            </p:extLst>
          </p:nvPr>
        </p:nvGraphicFramePr>
        <p:xfrm>
          <a:off x="4608246" y="548640"/>
          <a:ext cx="6949440" cy="57866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038497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01A22726-DA03-BCB0-F12E-98258FB7E5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546692F-4CAF-8EBF-4F57-2713B8C962D1}"/>
              </a:ext>
            </a:extLst>
          </p:cNvPr>
          <p:cNvSpPr>
            <a:spLocks noGrp="1"/>
          </p:cNvSpPr>
          <p:nvPr>
            <p:ph type="title"/>
          </p:nvPr>
        </p:nvSpPr>
        <p:spPr>
          <a:xfrm>
            <a:off x="1524000" y="548640"/>
            <a:ext cx="9160475" cy="1132258"/>
          </a:xfrm>
        </p:spPr>
        <p:txBody>
          <a:bodyPr anchor="ctr">
            <a:normAutofit/>
          </a:bodyPr>
          <a:lstStyle/>
          <a:p>
            <a:pPr algn="ctr"/>
            <a:r>
              <a:rPr lang="en-GB"/>
              <a:t>Types of Testing</a:t>
            </a:r>
            <a:endParaRPr lang="en-IN"/>
          </a:p>
        </p:txBody>
      </p:sp>
      <p:graphicFrame>
        <p:nvGraphicFramePr>
          <p:cNvPr id="11" name="Content Placeholder 2">
            <a:extLst>
              <a:ext uri="{FF2B5EF4-FFF2-40B4-BE49-F238E27FC236}">
                <a16:creationId xmlns:a16="http://schemas.microsoft.com/office/drawing/2014/main" id="{A4A275D9-5CF9-534F-D773-3CCC1699C126}"/>
              </a:ext>
            </a:extLst>
          </p:cNvPr>
          <p:cNvGraphicFramePr/>
          <p:nvPr>
            <p:extLst>
              <p:ext uri="{D42A27DB-BD31-4B8C-83A1-F6EECF244321}">
                <p14:modId xmlns:p14="http://schemas.microsoft.com/office/powerpoint/2010/main" val="2999670391"/>
              </p:ext>
            </p:extLst>
          </p:nvPr>
        </p:nvGraphicFramePr>
        <p:xfrm>
          <a:off x="930876" y="2037806"/>
          <a:ext cx="10335350" cy="40664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6447340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01A22726-DA03-BCB0-F12E-98258FB7E5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1D4E1DC-7565-48AB-26B7-04F607ABFAA4}"/>
              </a:ext>
            </a:extLst>
          </p:cNvPr>
          <p:cNvSpPr>
            <a:spLocks noGrp="1"/>
          </p:cNvSpPr>
          <p:nvPr>
            <p:ph type="title"/>
          </p:nvPr>
        </p:nvSpPr>
        <p:spPr>
          <a:xfrm>
            <a:off x="1524000" y="548640"/>
            <a:ext cx="9160475" cy="1132258"/>
          </a:xfrm>
        </p:spPr>
        <p:txBody>
          <a:bodyPr anchor="ctr">
            <a:normAutofit/>
          </a:bodyPr>
          <a:lstStyle/>
          <a:p>
            <a:pPr algn="ctr"/>
            <a:r>
              <a:rPr lang="en-GB" dirty="0"/>
              <a:t>Types of Testing</a:t>
            </a:r>
            <a:endParaRPr lang="en-IN"/>
          </a:p>
        </p:txBody>
      </p:sp>
      <p:graphicFrame>
        <p:nvGraphicFramePr>
          <p:cNvPr id="5" name="Content Placeholder 2">
            <a:extLst>
              <a:ext uri="{FF2B5EF4-FFF2-40B4-BE49-F238E27FC236}">
                <a16:creationId xmlns:a16="http://schemas.microsoft.com/office/drawing/2014/main" id="{60656792-06CD-07A6-022E-D9C1B0CE348E}"/>
              </a:ext>
            </a:extLst>
          </p:cNvPr>
          <p:cNvGraphicFramePr>
            <a:graphicFrameLocks noGrp="1"/>
          </p:cNvGraphicFramePr>
          <p:nvPr>
            <p:ph idx="1"/>
            <p:extLst>
              <p:ext uri="{D42A27DB-BD31-4B8C-83A1-F6EECF244321}">
                <p14:modId xmlns:p14="http://schemas.microsoft.com/office/powerpoint/2010/main" val="939770216"/>
              </p:ext>
            </p:extLst>
          </p:nvPr>
        </p:nvGraphicFramePr>
        <p:xfrm>
          <a:off x="930876" y="2037806"/>
          <a:ext cx="10335350" cy="40664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4035554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Content Placeholder 4">
            <a:extLst>
              <a:ext uri="{FF2B5EF4-FFF2-40B4-BE49-F238E27FC236}">
                <a16:creationId xmlns:a16="http://schemas.microsoft.com/office/drawing/2014/main" id="{3211A719-3003-01C2-0CF6-45CD973B31C9}"/>
              </a:ext>
            </a:extLst>
          </p:cNvPr>
          <p:cNvPicPr>
            <a:picLocks noGrp="1" noChangeAspect="1"/>
          </p:cNvPicPr>
          <p:nvPr>
            <p:ph idx="1"/>
          </p:nvPr>
        </p:nvPicPr>
        <p:blipFill>
          <a:blip r:embed="rId2"/>
          <a:srcRect l="1315"/>
          <a:stretch>
            <a:fillRect/>
          </a:stretch>
        </p:blipFill>
        <p:spPr>
          <a:xfrm>
            <a:off x="20" y="1282"/>
            <a:ext cx="12191980" cy="6856718"/>
          </a:xfrm>
          <a:prstGeom prst="rect">
            <a:avLst/>
          </a:prstGeom>
        </p:spPr>
      </p:pic>
    </p:spTree>
    <p:extLst>
      <p:ext uri="{BB962C8B-B14F-4D97-AF65-F5344CB8AC3E}">
        <p14:creationId xmlns:p14="http://schemas.microsoft.com/office/powerpoint/2010/main" val="80429649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CBB0869A-0BE5-B3E9-F73D-2F3691E4D9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662F710-4644-D63E-1984-8F6E9713C1B2}"/>
              </a:ext>
            </a:extLst>
          </p:cNvPr>
          <p:cNvSpPr>
            <a:spLocks noGrp="1"/>
          </p:cNvSpPr>
          <p:nvPr>
            <p:ph type="title"/>
          </p:nvPr>
        </p:nvSpPr>
        <p:spPr>
          <a:xfrm>
            <a:off x="492905" y="434560"/>
            <a:ext cx="4621553" cy="1360728"/>
          </a:xfrm>
        </p:spPr>
        <p:txBody>
          <a:bodyPr anchor="b">
            <a:normAutofit/>
          </a:bodyPr>
          <a:lstStyle/>
          <a:p>
            <a:r>
              <a:rPr lang="en-GB" dirty="0"/>
              <a:t>Testing Techniques – White Box Testing</a:t>
            </a:r>
            <a:endParaRPr lang="en-IN" dirty="0"/>
          </a:p>
        </p:txBody>
      </p:sp>
      <p:sp>
        <p:nvSpPr>
          <p:cNvPr id="3" name="Content Placeholder 2">
            <a:extLst>
              <a:ext uri="{FF2B5EF4-FFF2-40B4-BE49-F238E27FC236}">
                <a16:creationId xmlns:a16="http://schemas.microsoft.com/office/drawing/2014/main" id="{0EA10352-BB86-2009-46E9-4C0A11E10DFA}"/>
              </a:ext>
            </a:extLst>
          </p:cNvPr>
          <p:cNvSpPr>
            <a:spLocks noGrp="1"/>
          </p:cNvSpPr>
          <p:nvPr>
            <p:ph idx="1"/>
          </p:nvPr>
        </p:nvSpPr>
        <p:spPr>
          <a:xfrm>
            <a:off x="492905" y="2229848"/>
            <a:ext cx="4621553" cy="3159018"/>
          </a:xfrm>
        </p:spPr>
        <p:txBody>
          <a:bodyPr>
            <a:noAutofit/>
          </a:bodyPr>
          <a:lstStyle/>
          <a:p>
            <a:r>
              <a:rPr lang="en-GB" sz="2000" dirty="0"/>
              <a:t>involves testing the internal structure, logic, and code of the application</a:t>
            </a:r>
          </a:p>
          <a:p>
            <a:r>
              <a:rPr lang="en-GB" sz="2000" dirty="0"/>
              <a:t>Requires programming knowledge and access to the source code</a:t>
            </a:r>
          </a:p>
          <a:p>
            <a:r>
              <a:rPr lang="en-GB" sz="2000" dirty="0"/>
              <a:t>Ensure code paths, conditions, and loops behave correctly</a:t>
            </a:r>
          </a:p>
          <a:p>
            <a:r>
              <a:rPr lang="en-GB" sz="2000" dirty="0"/>
              <a:t>Detect logic errors, security vulnerabilities, and inefficient code</a:t>
            </a:r>
          </a:p>
          <a:p>
            <a:r>
              <a:rPr lang="en-GB" sz="2000" dirty="0"/>
              <a:t>Improve code quality and maintainability</a:t>
            </a:r>
          </a:p>
          <a:p>
            <a:r>
              <a:rPr lang="en-IN" sz="2000" dirty="0"/>
              <a:t>Used during unit and integration testing</a:t>
            </a:r>
          </a:p>
        </p:txBody>
      </p:sp>
      <p:pic>
        <p:nvPicPr>
          <p:cNvPr id="6" name="Picture 5">
            <a:extLst>
              <a:ext uri="{FF2B5EF4-FFF2-40B4-BE49-F238E27FC236}">
                <a16:creationId xmlns:a16="http://schemas.microsoft.com/office/drawing/2014/main" id="{EEA99BB7-F278-A751-E35C-2B0C4A9B7A2F}"/>
              </a:ext>
            </a:extLst>
          </p:cNvPr>
          <p:cNvPicPr>
            <a:picLocks noChangeAspect="1"/>
          </p:cNvPicPr>
          <p:nvPr/>
        </p:nvPicPr>
        <p:blipFill>
          <a:blip r:embed="rId2"/>
          <a:stretch>
            <a:fillRect/>
          </a:stretch>
        </p:blipFill>
        <p:spPr>
          <a:xfrm>
            <a:off x="5406474" y="1576483"/>
            <a:ext cx="6613253" cy="3899031"/>
          </a:xfrm>
          <a:prstGeom prst="rect">
            <a:avLst/>
          </a:prstGeom>
        </p:spPr>
      </p:pic>
    </p:spTree>
    <p:extLst>
      <p:ext uri="{BB962C8B-B14F-4D97-AF65-F5344CB8AC3E}">
        <p14:creationId xmlns:p14="http://schemas.microsoft.com/office/powerpoint/2010/main" val="406475714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6" name="Rectangle 45">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57E4FE8-C4C5-502F-470B-7BD2A22D8BDF}"/>
              </a:ext>
            </a:extLst>
          </p:cNvPr>
          <p:cNvSpPr>
            <a:spLocks noGrp="1"/>
          </p:cNvSpPr>
          <p:nvPr>
            <p:ph type="title"/>
          </p:nvPr>
        </p:nvSpPr>
        <p:spPr>
          <a:xfrm>
            <a:off x="793662" y="386930"/>
            <a:ext cx="10066122" cy="1298448"/>
          </a:xfrm>
        </p:spPr>
        <p:txBody>
          <a:bodyPr anchor="b">
            <a:normAutofit/>
          </a:bodyPr>
          <a:lstStyle/>
          <a:p>
            <a:r>
              <a:rPr lang="en-GB" sz="4800"/>
              <a:t>Testing Techniques – Grey box Testing</a:t>
            </a:r>
            <a:endParaRPr lang="en-IN" sz="4800"/>
          </a:p>
        </p:txBody>
      </p:sp>
      <p:sp>
        <p:nvSpPr>
          <p:cNvPr id="47" name="Rectangle 46">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DE32816-531B-1D59-4C05-286DE9423A9A}"/>
              </a:ext>
            </a:extLst>
          </p:cNvPr>
          <p:cNvSpPr>
            <a:spLocks noGrp="1"/>
          </p:cNvSpPr>
          <p:nvPr>
            <p:ph idx="1"/>
          </p:nvPr>
        </p:nvSpPr>
        <p:spPr>
          <a:xfrm>
            <a:off x="793661" y="2599509"/>
            <a:ext cx="4530898" cy="3639450"/>
          </a:xfrm>
        </p:spPr>
        <p:txBody>
          <a:bodyPr anchor="ctr">
            <a:normAutofit/>
          </a:bodyPr>
          <a:lstStyle/>
          <a:p>
            <a:r>
              <a:rPr lang="en-GB" sz="1700" dirty="0"/>
              <a:t>hybrid testing technique combining aspects of Black Box and White Box testing</a:t>
            </a:r>
          </a:p>
          <a:p>
            <a:r>
              <a:rPr lang="en-GB" sz="1700" dirty="0"/>
              <a:t>Testers have partial knowledge of the internal structure (e.g., architecture diagrams, design documents)</a:t>
            </a:r>
          </a:p>
          <a:p>
            <a:r>
              <a:rPr lang="en-GB" sz="1700" dirty="0"/>
              <a:t>Detect integration-level defects and security vulnerabilities</a:t>
            </a:r>
          </a:p>
          <a:p>
            <a:r>
              <a:rPr lang="en-GB" sz="1700" dirty="0"/>
              <a:t>Validate data flow, input/output handling, and system </a:t>
            </a:r>
            <a:r>
              <a:rPr lang="en-GB" sz="1700" dirty="0" err="1"/>
              <a:t>behavior</a:t>
            </a:r>
            <a:endParaRPr lang="en-GB" sz="1700" dirty="0"/>
          </a:p>
          <a:p>
            <a:r>
              <a:rPr lang="en-GB" sz="1700" dirty="0"/>
              <a:t>Improve test coverage by combining external testing with internal awareness</a:t>
            </a:r>
          </a:p>
          <a:p>
            <a:r>
              <a:rPr lang="en-GB" sz="1700" dirty="0"/>
              <a:t>Used for testing middleware and APIs</a:t>
            </a:r>
            <a:endParaRPr lang="en-IN" sz="1700" dirty="0"/>
          </a:p>
        </p:txBody>
      </p:sp>
      <p:pic>
        <p:nvPicPr>
          <p:cNvPr id="5" name="Picture 4">
            <a:extLst>
              <a:ext uri="{FF2B5EF4-FFF2-40B4-BE49-F238E27FC236}">
                <a16:creationId xmlns:a16="http://schemas.microsoft.com/office/drawing/2014/main" id="{9E446A62-AC3B-82A1-B077-700204F47718}"/>
              </a:ext>
            </a:extLst>
          </p:cNvPr>
          <p:cNvPicPr>
            <a:picLocks noChangeAspect="1"/>
          </p:cNvPicPr>
          <p:nvPr/>
        </p:nvPicPr>
        <p:blipFill>
          <a:blip r:embed="rId2"/>
          <a:stretch>
            <a:fillRect/>
          </a:stretch>
        </p:blipFill>
        <p:spPr>
          <a:xfrm>
            <a:off x="5911532" y="2699657"/>
            <a:ext cx="5150277" cy="3539302"/>
          </a:xfrm>
          <a:prstGeom prst="rect">
            <a:avLst/>
          </a:prstGeom>
        </p:spPr>
      </p:pic>
      <p:sp>
        <p:nvSpPr>
          <p:cNvPr id="49" name="Rectangle 48">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0970382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BB0869A-0BE5-B3E9-F73D-2F3691E4D9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A7B2F57-002D-DB8D-67F2-D432885D9CD0}"/>
              </a:ext>
            </a:extLst>
          </p:cNvPr>
          <p:cNvSpPr>
            <a:spLocks noGrp="1"/>
          </p:cNvSpPr>
          <p:nvPr>
            <p:ph type="title"/>
          </p:nvPr>
        </p:nvSpPr>
        <p:spPr>
          <a:xfrm>
            <a:off x="612648" y="1114923"/>
            <a:ext cx="4621553" cy="1360728"/>
          </a:xfrm>
        </p:spPr>
        <p:txBody>
          <a:bodyPr anchor="b">
            <a:normAutofit/>
          </a:bodyPr>
          <a:lstStyle/>
          <a:p>
            <a:r>
              <a:rPr lang="en-GB" dirty="0"/>
              <a:t>Testing Techniques – Black Box Testing</a:t>
            </a:r>
            <a:endParaRPr lang="en-IN" dirty="0"/>
          </a:p>
        </p:txBody>
      </p:sp>
      <p:sp>
        <p:nvSpPr>
          <p:cNvPr id="3" name="Content Placeholder 2">
            <a:extLst>
              <a:ext uri="{FF2B5EF4-FFF2-40B4-BE49-F238E27FC236}">
                <a16:creationId xmlns:a16="http://schemas.microsoft.com/office/drawing/2014/main" id="{69F5147D-28CA-C1EF-69E6-088937EC6176}"/>
              </a:ext>
            </a:extLst>
          </p:cNvPr>
          <p:cNvSpPr>
            <a:spLocks noGrp="1"/>
          </p:cNvSpPr>
          <p:nvPr>
            <p:ph idx="1"/>
          </p:nvPr>
        </p:nvSpPr>
        <p:spPr>
          <a:xfrm>
            <a:off x="612648" y="2584058"/>
            <a:ext cx="4621553" cy="3159018"/>
          </a:xfrm>
        </p:spPr>
        <p:txBody>
          <a:bodyPr>
            <a:noAutofit/>
          </a:bodyPr>
          <a:lstStyle/>
          <a:p>
            <a:r>
              <a:rPr lang="en-GB" sz="1800" dirty="0"/>
              <a:t>evaluates the system based on inputs and outputs</a:t>
            </a:r>
          </a:p>
          <a:p>
            <a:r>
              <a:rPr lang="en-GB" sz="1800" dirty="0"/>
              <a:t>Testers do not require knowledge of internal code or architecture</a:t>
            </a:r>
          </a:p>
          <a:p>
            <a:r>
              <a:rPr lang="en-GB" sz="1800" dirty="0"/>
              <a:t>Focuses on functional behaviour from the end-user’s perspective</a:t>
            </a:r>
          </a:p>
          <a:p>
            <a:r>
              <a:rPr lang="en-GB" sz="1800" dirty="0"/>
              <a:t>Validate that the software meets functional requirements</a:t>
            </a:r>
          </a:p>
          <a:p>
            <a:r>
              <a:rPr lang="en-GB" sz="1800" dirty="0"/>
              <a:t>Ensure the system behaves correctly under various input conditions</a:t>
            </a:r>
          </a:p>
          <a:p>
            <a:r>
              <a:rPr lang="en-GB" sz="1800" dirty="0"/>
              <a:t>Identify incorrect or missing functionality</a:t>
            </a:r>
          </a:p>
          <a:p>
            <a:r>
              <a:rPr lang="en-GB" sz="1800" dirty="0"/>
              <a:t>Enhance user experience and reliability</a:t>
            </a:r>
            <a:endParaRPr lang="en-IN" sz="1800" dirty="0"/>
          </a:p>
        </p:txBody>
      </p:sp>
      <p:pic>
        <p:nvPicPr>
          <p:cNvPr id="5" name="Picture 4">
            <a:extLst>
              <a:ext uri="{FF2B5EF4-FFF2-40B4-BE49-F238E27FC236}">
                <a16:creationId xmlns:a16="http://schemas.microsoft.com/office/drawing/2014/main" id="{334B5427-7F4A-5EA3-DDD9-A384E878CB70}"/>
              </a:ext>
            </a:extLst>
          </p:cNvPr>
          <p:cNvPicPr>
            <a:picLocks noChangeAspect="1"/>
          </p:cNvPicPr>
          <p:nvPr/>
        </p:nvPicPr>
        <p:blipFill>
          <a:blip r:embed="rId2"/>
          <a:stretch>
            <a:fillRect/>
          </a:stretch>
        </p:blipFill>
        <p:spPr>
          <a:xfrm>
            <a:off x="5462660" y="2219458"/>
            <a:ext cx="6638779" cy="3523618"/>
          </a:xfrm>
          <a:prstGeom prst="rect">
            <a:avLst/>
          </a:prstGeom>
        </p:spPr>
      </p:pic>
    </p:spTree>
    <p:extLst>
      <p:ext uri="{BB962C8B-B14F-4D97-AF65-F5344CB8AC3E}">
        <p14:creationId xmlns:p14="http://schemas.microsoft.com/office/powerpoint/2010/main" val="332514937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CBB0869A-0BE5-B3E9-F73D-2F3691E4D9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D607780-4554-1923-CBED-F81D2011EFD4}"/>
              </a:ext>
            </a:extLst>
          </p:cNvPr>
          <p:cNvSpPr>
            <a:spLocks noGrp="1"/>
          </p:cNvSpPr>
          <p:nvPr>
            <p:ph type="title"/>
          </p:nvPr>
        </p:nvSpPr>
        <p:spPr>
          <a:xfrm>
            <a:off x="0" y="-68699"/>
            <a:ext cx="9151839" cy="1360728"/>
          </a:xfrm>
        </p:spPr>
        <p:txBody>
          <a:bodyPr anchor="b">
            <a:normAutofit/>
          </a:bodyPr>
          <a:lstStyle/>
          <a:p>
            <a:r>
              <a:rPr lang="en-IN" dirty="0"/>
              <a:t>Equivalence Class Partitioning (ECP)</a:t>
            </a:r>
          </a:p>
        </p:txBody>
      </p:sp>
      <p:sp>
        <p:nvSpPr>
          <p:cNvPr id="3" name="Content Placeholder 2">
            <a:extLst>
              <a:ext uri="{FF2B5EF4-FFF2-40B4-BE49-F238E27FC236}">
                <a16:creationId xmlns:a16="http://schemas.microsoft.com/office/drawing/2014/main" id="{B35A2F1A-3CAB-FC56-A5D0-FCD408F0EEAF}"/>
              </a:ext>
            </a:extLst>
          </p:cNvPr>
          <p:cNvSpPr>
            <a:spLocks noGrp="1"/>
          </p:cNvSpPr>
          <p:nvPr>
            <p:ph idx="1"/>
          </p:nvPr>
        </p:nvSpPr>
        <p:spPr>
          <a:xfrm>
            <a:off x="307848" y="1360727"/>
            <a:ext cx="4621553" cy="5410187"/>
          </a:xfrm>
        </p:spPr>
        <p:txBody>
          <a:bodyPr>
            <a:noAutofit/>
          </a:bodyPr>
          <a:lstStyle/>
          <a:p>
            <a:pPr marL="0" indent="0">
              <a:buNone/>
            </a:pPr>
            <a:r>
              <a:rPr lang="en-GB" sz="1800" dirty="0"/>
              <a:t>A black-box testing technique used to reduce the number of test cases while maintaining effective coverage. </a:t>
            </a:r>
          </a:p>
          <a:p>
            <a:pPr marL="0" indent="0">
              <a:buNone/>
            </a:pPr>
            <a:r>
              <a:rPr lang="en-GB" sz="1800" dirty="0"/>
              <a:t>It works by dividing input data into equivalence classes—groups of inputs that are expected to behave similarly—so you only need to test one value from each class.</a:t>
            </a:r>
          </a:p>
          <a:p>
            <a:pPr marL="0" indent="0">
              <a:buNone/>
            </a:pPr>
            <a:r>
              <a:rPr lang="en-IN" sz="1800" dirty="0"/>
              <a:t>How to test:</a:t>
            </a:r>
          </a:p>
          <a:p>
            <a:pPr marL="514350" indent="-514350">
              <a:buAutoNum type="arabicPeriod"/>
            </a:pPr>
            <a:r>
              <a:rPr lang="en-GB" sz="1800" dirty="0"/>
              <a:t>Identify input conditions (e.g., valid ranges, formats).</a:t>
            </a:r>
          </a:p>
          <a:p>
            <a:pPr marL="514350" indent="-514350">
              <a:buAutoNum type="arabicPeriod"/>
            </a:pPr>
            <a:r>
              <a:rPr lang="en-GB" sz="1800" dirty="0"/>
              <a:t>Group inputs into equivalence classes:</a:t>
            </a:r>
          </a:p>
          <a:p>
            <a:pPr marL="971550" lvl="1" indent="-514350">
              <a:buAutoNum type="arabicPeriod"/>
            </a:pPr>
            <a:r>
              <a:rPr lang="en-GB" sz="1800" b="1" dirty="0"/>
              <a:t>Valid classes: </a:t>
            </a:r>
            <a:r>
              <a:rPr lang="en-GB" sz="1800" dirty="0"/>
              <a:t>Inputs that should be accepted.</a:t>
            </a:r>
          </a:p>
          <a:p>
            <a:pPr marL="971550" lvl="1" indent="-514350">
              <a:buAutoNum type="arabicPeriod"/>
            </a:pPr>
            <a:r>
              <a:rPr lang="en-GB" sz="1800" b="1" dirty="0"/>
              <a:t>Invalid classes: </a:t>
            </a:r>
            <a:r>
              <a:rPr lang="en-GB" sz="1800" dirty="0"/>
              <a:t>Inputs that should be rejected.</a:t>
            </a:r>
          </a:p>
          <a:p>
            <a:pPr marL="514350" indent="-514350">
              <a:buAutoNum type="arabicPeriod"/>
            </a:pPr>
            <a:r>
              <a:rPr lang="en-GB" sz="1800" dirty="0"/>
              <a:t>Select representative values from each class to test.</a:t>
            </a:r>
          </a:p>
        </p:txBody>
      </p:sp>
      <p:pic>
        <p:nvPicPr>
          <p:cNvPr id="6" name="Picture 5">
            <a:extLst>
              <a:ext uri="{FF2B5EF4-FFF2-40B4-BE49-F238E27FC236}">
                <a16:creationId xmlns:a16="http://schemas.microsoft.com/office/drawing/2014/main" id="{37B472E3-A190-8D73-B13F-C41BCCB6D491}"/>
              </a:ext>
            </a:extLst>
          </p:cNvPr>
          <p:cNvPicPr>
            <a:picLocks noChangeAspect="1"/>
          </p:cNvPicPr>
          <p:nvPr/>
        </p:nvPicPr>
        <p:blipFill>
          <a:blip r:embed="rId2"/>
          <a:stretch>
            <a:fillRect/>
          </a:stretch>
        </p:blipFill>
        <p:spPr>
          <a:xfrm>
            <a:off x="4951180" y="1654629"/>
            <a:ext cx="6577861" cy="4550227"/>
          </a:xfrm>
          <a:prstGeom prst="rect">
            <a:avLst/>
          </a:prstGeom>
        </p:spPr>
      </p:pic>
    </p:spTree>
    <p:extLst>
      <p:ext uri="{BB962C8B-B14F-4D97-AF65-F5344CB8AC3E}">
        <p14:creationId xmlns:p14="http://schemas.microsoft.com/office/powerpoint/2010/main" val="409647138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BB0869A-0BE5-B3E9-F73D-2F3691E4D9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4E9498E-BB63-2892-1E89-F0CD7D234659}"/>
              </a:ext>
            </a:extLst>
          </p:cNvPr>
          <p:cNvSpPr>
            <a:spLocks noGrp="1"/>
          </p:cNvSpPr>
          <p:nvPr>
            <p:ph type="title"/>
          </p:nvPr>
        </p:nvSpPr>
        <p:spPr>
          <a:xfrm>
            <a:off x="612648" y="287609"/>
            <a:ext cx="9206266" cy="1360728"/>
          </a:xfrm>
        </p:spPr>
        <p:txBody>
          <a:bodyPr anchor="b">
            <a:normAutofit/>
          </a:bodyPr>
          <a:lstStyle/>
          <a:p>
            <a:r>
              <a:rPr lang="en-IN" dirty="0"/>
              <a:t>Boundary Value Analysis (BVA)</a:t>
            </a:r>
          </a:p>
        </p:txBody>
      </p:sp>
      <p:sp>
        <p:nvSpPr>
          <p:cNvPr id="3" name="Content Placeholder 2">
            <a:extLst>
              <a:ext uri="{FF2B5EF4-FFF2-40B4-BE49-F238E27FC236}">
                <a16:creationId xmlns:a16="http://schemas.microsoft.com/office/drawing/2014/main" id="{8E97F43B-06FF-8657-AB71-E8E5C7DEB57F}"/>
              </a:ext>
            </a:extLst>
          </p:cNvPr>
          <p:cNvSpPr>
            <a:spLocks noGrp="1"/>
          </p:cNvSpPr>
          <p:nvPr>
            <p:ph idx="1"/>
          </p:nvPr>
        </p:nvSpPr>
        <p:spPr>
          <a:xfrm>
            <a:off x="340505" y="1874571"/>
            <a:ext cx="4621553" cy="4199658"/>
          </a:xfrm>
        </p:spPr>
        <p:txBody>
          <a:bodyPr>
            <a:noAutofit/>
          </a:bodyPr>
          <a:lstStyle/>
          <a:p>
            <a:r>
              <a:rPr lang="en-GB" sz="2000" dirty="0"/>
              <a:t>A black-box testing technique that focuses on testing the </a:t>
            </a:r>
            <a:r>
              <a:rPr lang="en-GB" sz="2000" b="1" dirty="0"/>
              <a:t>edges or boundaries</a:t>
            </a:r>
            <a:r>
              <a:rPr lang="en-GB" sz="2000" dirty="0"/>
              <a:t> of input ranges—because defects often occur at the extremes rather than in the middle</a:t>
            </a:r>
          </a:p>
          <a:p>
            <a:r>
              <a:rPr lang="en-GB" sz="2000" dirty="0"/>
              <a:t>Instead of testing all possible inputs, BVA targets values at and around the boundaries of valid and invalid input ranges</a:t>
            </a:r>
          </a:p>
          <a:p>
            <a:r>
              <a:rPr lang="en-GB" sz="2000" dirty="0"/>
              <a:t>Complements Equivalence Class Partitioning (ECP) for broader coverage</a:t>
            </a:r>
            <a:endParaRPr lang="en-IN" sz="2000" dirty="0"/>
          </a:p>
        </p:txBody>
      </p:sp>
      <p:pic>
        <p:nvPicPr>
          <p:cNvPr id="5" name="Picture 4">
            <a:extLst>
              <a:ext uri="{FF2B5EF4-FFF2-40B4-BE49-F238E27FC236}">
                <a16:creationId xmlns:a16="http://schemas.microsoft.com/office/drawing/2014/main" id="{F07D18DD-7D6B-F617-B8F7-E97C0A5EF997}"/>
              </a:ext>
            </a:extLst>
          </p:cNvPr>
          <p:cNvPicPr>
            <a:picLocks noChangeAspect="1"/>
          </p:cNvPicPr>
          <p:nvPr/>
        </p:nvPicPr>
        <p:blipFill>
          <a:blip r:embed="rId2"/>
          <a:stretch>
            <a:fillRect/>
          </a:stretch>
        </p:blipFill>
        <p:spPr>
          <a:xfrm>
            <a:off x="5469606" y="1874571"/>
            <a:ext cx="6486988" cy="4656858"/>
          </a:xfrm>
          <a:prstGeom prst="rect">
            <a:avLst/>
          </a:prstGeom>
        </p:spPr>
      </p:pic>
    </p:spTree>
    <p:extLst>
      <p:ext uri="{BB962C8B-B14F-4D97-AF65-F5344CB8AC3E}">
        <p14:creationId xmlns:p14="http://schemas.microsoft.com/office/powerpoint/2010/main" val="368758918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5" name="Rectangle 74">
            <a:extLst>
              <a:ext uri="{FF2B5EF4-FFF2-40B4-BE49-F238E27FC236}">
                <a16:creationId xmlns:a16="http://schemas.microsoft.com/office/drawing/2014/main" id="{DBC6133C-0615-4CE4-9132-37E609A9B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3B3DD63-E95D-7F81-FF75-7F46E588575E}"/>
              </a:ext>
            </a:extLst>
          </p:cNvPr>
          <p:cNvSpPr>
            <a:spLocks noGrp="1"/>
          </p:cNvSpPr>
          <p:nvPr>
            <p:ph type="title"/>
          </p:nvPr>
        </p:nvSpPr>
        <p:spPr>
          <a:xfrm>
            <a:off x="645064" y="525982"/>
            <a:ext cx="4282983" cy="1200361"/>
          </a:xfrm>
        </p:spPr>
        <p:txBody>
          <a:bodyPr anchor="b">
            <a:normAutofit/>
          </a:bodyPr>
          <a:lstStyle/>
          <a:p>
            <a:r>
              <a:rPr lang="en-IN" sz="3600"/>
              <a:t>State Transition Testing</a:t>
            </a:r>
          </a:p>
        </p:txBody>
      </p:sp>
      <p:sp>
        <p:nvSpPr>
          <p:cNvPr id="77" name="Rectangle 76">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6533"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5843"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90492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6793"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C8E888FA-4496-2CBA-AA31-A06797BF32A1}"/>
              </a:ext>
            </a:extLst>
          </p:cNvPr>
          <p:cNvPicPr>
            <a:picLocks noChangeAspect="1"/>
          </p:cNvPicPr>
          <p:nvPr/>
        </p:nvPicPr>
        <p:blipFill>
          <a:blip r:embed="rId2"/>
          <a:stretch>
            <a:fillRect/>
          </a:stretch>
        </p:blipFill>
        <p:spPr>
          <a:xfrm>
            <a:off x="5987738" y="751114"/>
            <a:ext cx="5628018" cy="5334000"/>
          </a:xfrm>
          <a:prstGeom prst="rect">
            <a:avLst/>
          </a:prstGeom>
        </p:spPr>
      </p:pic>
      <p:graphicFrame>
        <p:nvGraphicFramePr>
          <p:cNvPr id="33" name="Content Placeholder 2">
            <a:extLst>
              <a:ext uri="{FF2B5EF4-FFF2-40B4-BE49-F238E27FC236}">
                <a16:creationId xmlns:a16="http://schemas.microsoft.com/office/drawing/2014/main" id="{D5A4C765-517B-8DCA-39B8-616091BEE3C9}"/>
              </a:ext>
            </a:extLst>
          </p:cNvPr>
          <p:cNvGraphicFramePr>
            <a:graphicFrameLocks noGrp="1"/>
          </p:cNvGraphicFramePr>
          <p:nvPr>
            <p:ph idx="1"/>
            <p:extLst>
              <p:ext uri="{D42A27DB-BD31-4B8C-83A1-F6EECF244321}">
                <p14:modId xmlns:p14="http://schemas.microsoft.com/office/powerpoint/2010/main" val="2918246137"/>
              </p:ext>
            </p:extLst>
          </p:nvPr>
        </p:nvGraphicFramePr>
        <p:xfrm>
          <a:off x="645066" y="2031101"/>
          <a:ext cx="4282984" cy="351194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78167661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1" name="Rectangle 20">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BAA4DC9-1F41-D366-7F53-544572A0639B}"/>
              </a:ext>
            </a:extLst>
          </p:cNvPr>
          <p:cNvSpPr>
            <a:spLocks noGrp="1"/>
          </p:cNvSpPr>
          <p:nvPr>
            <p:ph type="title"/>
          </p:nvPr>
        </p:nvSpPr>
        <p:spPr>
          <a:xfrm>
            <a:off x="1046746" y="586822"/>
            <a:ext cx="3560252" cy="1645920"/>
          </a:xfrm>
        </p:spPr>
        <p:txBody>
          <a:bodyPr>
            <a:normAutofit/>
          </a:bodyPr>
          <a:lstStyle/>
          <a:p>
            <a:r>
              <a:rPr lang="en-IN" sz="3200"/>
              <a:t>Decision Table Testing</a:t>
            </a:r>
          </a:p>
        </p:txBody>
      </p:sp>
      <p:sp>
        <p:nvSpPr>
          <p:cNvPr id="22" name="Rectangle 21">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3" name="Rectangle 22">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12746EA3-0B81-7760-EAA8-817E710EEFF7}"/>
              </a:ext>
            </a:extLst>
          </p:cNvPr>
          <p:cNvSpPr>
            <a:spLocks noGrp="1"/>
          </p:cNvSpPr>
          <p:nvPr>
            <p:ph idx="1"/>
          </p:nvPr>
        </p:nvSpPr>
        <p:spPr>
          <a:xfrm>
            <a:off x="5351164" y="586822"/>
            <a:ext cx="6002636" cy="1645920"/>
          </a:xfrm>
        </p:spPr>
        <p:txBody>
          <a:bodyPr anchor="ctr">
            <a:normAutofit/>
          </a:bodyPr>
          <a:lstStyle/>
          <a:p>
            <a:r>
              <a:rPr lang="en-GB" sz="1500"/>
              <a:t>It helps testers systematically cover all possible input combinations</a:t>
            </a:r>
          </a:p>
          <a:p>
            <a:r>
              <a:rPr lang="en-GB" sz="1500"/>
              <a:t>Each row represents a condition or action</a:t>
            </a:r>
          </a:p>
          <a:p>
            <a:r>
              <a:rPr lang="en-GB" sz="1500"/>
              <a:t>Each column represents a rule (a unique combination of inputs)</a:t>
            </a:r>
          </a:p>
          <a:p>
            <a:r>
              <a:rPr lang="en-GB" sz="1500"/>
              <a:t>Often referred to as a Cause-Effect Table, where causes are inputs and effects are outputs</a:t>
            </a:r>
            <a:endParaRPr lang="en-IN" sz="1500"/>
          </a:p>
        </p:txBody>
      </p:sp>
      <p:pic>
        <p:nvPicPr>
          <p:cNvPr id="5" name="Picture 4">
            <a:extLst>
              <a:ext uri="{FF2B5EF4-FFF2-40B4-BE49-F238E27FC236}">
                <a16:creationId xmlns:a16="http://schemas.microsoft.com/office/drawing/2014/main" id="{6F351E42-4F83-67B5-C311-606FDCFBB9F6}"/>
              </a:ext>
            </a:extLst>
          </p:cNvPr>
          <p:cNvPicPr>
            <a:picLocks noChangeAspect="1"/>
          </p:cNvPicPr>
          <p:nvPr/>
        </p:nvPicPr>
        <p:blipFill>
          <a:blip r:embed="rId2"/>
          <a:stretch>
            <a:fillRect/>
          </a:stretch>
        </p:blipFill>
        <p:spPr>
          <a:xfrm>
            <a:off x="557784" y="2759396"/>
            <a:ext cx="11164824" cy="3433184"/>
          </a:xfrm>
          <a:prstGeom prst="rect">
            <a:avLst/>
          </a:prstGeom>
        </p:spPr>
      </p:pic>
    </p:spTree>
    <p:extLst>
      <p:ext uri="{BB962C8B-B14F-4D97-AF65-F5344CB8AC3E}">
        <p14:creationId xmlns:p14="http://schemas.microsoft.com/office/powerpoint/2010/main" val="40099950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37DE2-9347-58B0-D719-084FFF2D0553}"/>
              </a:ext>
            </a:extLst>
          </p:cNvPr>
          <p:cNvSpPr>
            <a:spLocks noGrp="1"/>
          </p:cNvSpPr>
          <p:nvPr>
            <p:ph type="title"/>
          </p:nvPr>
        </p:nvSpPr>
        <p:spPr/>
        <p:txBody>
          <a:bodyPr/>
          <a:lstStyle/>
          <a:p>
            <a:r>
              <a:rPr lang="en-IN" dirty="0"/>
              <a:t>Software Quality​</a:t>
            </a:r>
          </a:p>
        </p:txBody>
      </p:sp>
      <p:graphicFrame>
        <p:nvGraphicFramePr>
          <p:cNvPr id="5" name="Content Placeholder 2">
            <a:extLst>
              <a:ext uri="{FF2B5EF4-FFF2-40B4-BE49-F238E27FC236}">
                <a16:creationId xmlns:a16="http://schemas.microsoft.com/office/drawing/2014/main" id="{1ADD7066-FB0E-07F7-C607-95EFDDC254F3}"/>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4837944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ACA6F80-D392-A64E-3CF8-F28F1CCEE6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B6AEBDC-AEB9-08C7-7EA1-73EE5B5CFB0B}"/>
              </a:ext>
            </a:extLst>
          </p:cNvPr>
          <p:cNvSpPr>
            <a:spLocks noGrp="1"/>
          </p:cNvSpPr>
          <p:nvPr>
            <p:ph type="title"/>
          </p:nvPr>
        </p:nvSpPr>
        <p:spPr>
          <a:xfrm>
            <a:off x="614679" y="548640"/>
            <a:ext cx="4779572" cy="2067705"/>
          </a:xfrm>
        </p:spPr>
        <p:txBody>
          <a:bodyPr anchor="t">
            <a:normAutofit/>
          </a:bodyPr>
          <a:lstStyle/>
          <a:p>
            <a:r>
              <a:rPr lang="en-IN" dirty="0"/>
              <a:t>Error Guessing</a:t>
            </a:r>
          </a:p>
        </p:txBody>
      </p:sp>
      <p:pic>
        <p:nvPicPr>
          <p:cNvPr id="5" name="Picture 4">
            <a:extLst>
              <a:ext uri="{FF2B5EF4-FFF2-40B4-BE49-F238E27FC236}">
                <a16:creationId xmlns:a16="http://schemas.microsoft.com/office/drawing/2014/main" id="{17CE6DB0-E376-26E4-A3C8-BA9A87FB8AD3}"/>
              </a:ext>
            </a:extLst>
          </p:cNvPr>
          <p:cNvPicPr>
            <a:picLocks noChangeAspect="1"/>
          </p:cNvPicPr>
          <p:nvPr/>
        </p:nvPicPr>
        <p:blipFill>
          <a:blip r:embed="rId2"/>
          <a:stretch>
            <a:fillRect/>
          </a:stretch>
        </p:blipFill>
        <p:spPr>
          <a:xfrm>
            <a:off x="731519" y="3137865"/>
            <a:ext cx="10350137" cy="3160606"/>
          </a:xfrm>
          <a:prstGeom prst="rect">
            <a:avLst/>
          </a:prstGeom>
        </p:spPr>
      </p:pic>
      <p:sp>
        <p:nvSpPr>
          <p:cNvPr id="3" name="Content Placeholder 2">
            <a:extLst>
              <a:ext uri="{FF2B5EF4-FFF2-40B4-BE49-F238E27FC236}">
                <a16:creationId xmlns:a16="http://schemas.microsoft.com/office/drawing/2014/main" id="{13D92532-5F0D-482D-259B-93D1BB9ECA35}"/>
              </a:ext>
            </a:extLst>
          </p:cNvPr>
          <p:cNvSpPr>
            <a:spLocks noGrp="1"/>
          </p:cNvSpPr>
          <p:nvPr>
            <p:ph idx="1"/>
          </p:nvPr>
        </p:nvSpPr>
        <p:spPr>
          <a:xfrm>
            <a:off x="6030551" y="548638"/>
            <a:ext cx="5546770" cy="2292533"/>
          </a:xfrm>
        </p:spPr>
        <p:txBody>
          <a:bodyPr anchor="t">
            <a:noAutofit/>
          </a:bodyPr>
          <a:lstStyle/>
          <a:p>
            <a:r>
              <a:rPr lang="en-GB" sz="2000" dirty="0"/>
              <a:t>It’s an informal and creative approach to testing</a:t>
            </a:r>
          </a:p>
          <a:p>
            <a:r>
              <a:rPr lang="en-GB" sz="2000" dirty="0"/>
              <a:t>Testers “guess” where errors might occur based on past experience, common pitfalls, or understanding of user behaviour</a:t>
            </a:r>
          </a:p>
          <a:p>
            <a:r>
              <a:rPr lang="en-GB" sz="2000" dirty="0"/>
              <a:t>Often used to supplement structured techniques like boundary value analysis or decision tables.</a:t>
            </a:r>
            <a:endParaRPr lang="en-IN" sz="2000" dirty="0"/>
          </a:p>
        </p:txBody>
      </p:sp>
    </p:spTree>
    <p:extLst>
      <p:ext uri="{BB962C8B-B14F-4D97-AF65-F5344CB8AC3E}">
        <p14:creationId xmlns:p14="http://schemas.microsoft.com/office/powerpoint/2010/main" val="131925282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27" name="Rectangle 5126">
            <a:extLst>
              <a:ext uri="{FF2B5EF4-FFF2-40B4-BE49-F238E27FC236}">
                <a16:creationId xmlns:a16="http://schemas.microsoft.com/office/drawing/2014/main" id="{43867147-1C83-BF71-39B0-B590EE7F34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5573A16-EDEC-33A0-CF3E-E6CC8DC791A4}"/>
              </a:ext>
            </a:extLst>
          </p:cNvPr>
          <p:cNvSpPr>
            <a:spLocks noGrp="1"/>
          </p:cNvSpPr>
          <p:nvPr>
            <p:ph type="title"/>
          </p:nvPr>
        </p:nvSpPr>
        <p:spPr>
          <a:xfrm>
            <a:off x="614678" y="548640"/>
            <a:ext cx="10872216" cy="1133856"/>
          </a:xfrm>
        </p:spPr>
        <p:txBody>
          <a:bodyPr anchor="t">
            <a:normAutofit/>
          </a:bodyPr>
          <a:lstStyle/>
          <a:p>
            <a:r>
              <a:rPr lang="en-GB" dirty="0"/>
              <a:t>Software Testing Life Cycle(STLC)</a:t>
            </a:r>
            <a:endParaRPr lang="en-IN" dirty="0"/>
          </a:p>
        </p:txBody>
      </p:sp>
      <p:pic>
        <p:nvPicPr>
          <p:cNvPr id="5122" name="Picture 2">
            <a:extLst>
              <a:ext uri="{FF2B5EF4-FFF2-40B4-BE49-F238E27FC236}">
                <a16:creationId xmlns:a16="http://schemas.microsoft.com/office/drawing/2014/main" id="{9BAF14DF-CAC9-6C13-6306-E3531542C30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209044" y="1792223"/>
            <a:ext cx="5158878" cy="4539813"/>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D8ABD6E7-20F7-3479-68D9-8B4A7706F019}"/>
              </a:ext>
            </a:extLst>
          </p:cNvPr>
          <p:cNvSpPr>
            <a:spLocks noGrp="1"/>
          </p:cNvSpPr>
          <p:nvPr>
            <p:ph idx="1"/>
          </p:nvPr>
        </p:nvSpPr>
        <p:spPr>
          <a:xfrm>
            <a:off x="7177176" y="1792224"/>
            <a:ext cx="4307527" cy="4517136"/>
          </a:xfrm>
        </p:spPr>
        <p:txBody>
          <a:bodyPr anchor="t">
            <a:normAutofit/>
          </a:bodyPr>
          <a:lstStyle/>
          <a:p>
            <a:r>
              <a:rPr lang="en-GB" sz="2000" dirty="0"/>
              <a:t>Requirement Analysis​</a:t>
            </a:r>
          </a:p>
          <a:p>
            <a:endParaRPr lang="en-GB" sz="2000" dirty="0"/>
          </a:p>
          <a:p>
            <a:r>
              <a:rPr lang="en-GB" sz="2000" dirty="0"/>
              <a:t>Test Planning​</a:t>
            </a:r>
          </a:p>
          <a:p>
            <a:endParaRPr lang="en-GB" sz="2000" dirty="0"/>
          </a:p>
          <a:p>
            <a:r>
              <a:rPr lang="en-GB" sz="2000" dirty="0"/>
              <a:t>Test Case Development​</a:t>
            </a:r>
          </a:p>
          <a:p>
            <a:endParaRPr lang="en-GB" sz="2000" dirty="0"/>
          </a:p>
          <a:p>
            <a:r>
              <a:rPr lang="en-GB" sz="2000" dirty="0"/>
              <a:t>Test Environment Setup ​</a:t>
            </a:r>
          </a:p>
          <a:p>
            <a:endParaRPr lang="en-GB" sz="2000" dirty="0"/>
          </a:p>
          <a:p>
            <a:r>
              <a:rPr lang="en-GB" sz="2000" dirty="0"/>
              <a:t>Test Execution​</a:t>
            </a:r>
          </a:p>
          <a:p>
            <a:endParaRPr lang="en-GB" sz="2000" dirty="0"/>
          </a:p>
          <a:p>
            <a:r>
              <a:rPr lang="en-GB" sz="2000" dirty="0"/>
              <a:t>Test Closure​</a:t>
            </a:r>
            <a:endParaRPr lang="en-IN" sz="2000" dirty="0"/>
          </a:p>
        </p:txBody>
      </p:sp>
    </p:spTree>
    <p:extLst>
      <p:ext uri="{BB962C8B-B14F-4D97-AF65-F5344CB8AC3E}">
        <p14:creationId xmlns:p14="http://schemas.microsoft.com/office/powerpoint/2010/main" val="323155602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2">
            <a:extLst>
              <a:ext uri="{FF2B5EF4-FFF2-40B4-BE49-F238E27FC236}">
                <a16:creationId xmlns:a16="http://schemas.microsoft.com/office/drawing/2014/main" id="{5E8948B1-79D5-2B3A-753B-2F4E7F4C4A5C}"/>
              </a:ext>
            </a:extLst>
          </p:cNvPr>
          <p:cNvGraphicFramePr>
            <a:graphicFrameLocks noGrp="1"/>
          </p:cNvGraphicFramePr>
          <p:nvPr>
            <p:extLst>
              <p:ext uri="{D42A27DB-BD31-4B8C-83A1-F6EECF244321}">
                <p14:modId xmlns:p14="http://schemas.microsoft.com/office/powerpoint/2010/main" val="2447604858"/>
              </p:ext>
            </p:extLst>
          </p:nvPr>
        </p:nvGraphicFramePr>
        <p:xfrm>
          <a:off x="362712" y="283464"/>
          <a:ext cx="11466576" cy="629107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8530519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Content Placeholder 4">
            <a:extLst>
              <a:ext uri="{FF2B5EF4-FFF2-40B4-BE49-F238E27FC236}">
                <a16:creationId xmlns:a16="http://schemas.microsoft.com/office/drawing/2014/main" id="{3F8DE2FC-5152-3405-406C-64C3C4BA107A}"/>
              </a:ext>
            </a:extLst>
          </p:cNvPr>
          <p:cNvPicPr>
            <a:picLocks noGrp="1" noChangeAspect="1"/>
          </p:cNvPicPr>
          <p:nvPr>
            <p:ph idx="1"/>
          </p:nvPr>
        </p:nvPicPr>
        <p:blipFill>
          <a:blip r:embed="rId2"/>
          <a:srcRect l="3517" t="10566" r="3005" b="2115"/>
          <a:stretch/>
        </p:blipFill>
        <p:spPr>
          <a:xfrm>
            <a:off x="971059" y="99180"/>
            <a:ext cx="10121483" cy="6783682"/>
          </a:xfrm>
          <a:prstGeom prst="rect">
            <a:avLst/>
          </a:prstGeom>
        </p:spPr>
      </p:pic>
    </p:spTree>
    <p:extLst>
      <p:ext uri="{BB962C8B-B14F-4D97-AF65-F5344CB8AC3E}">
        <p14:creationId xmlns:p14="http://schemas.microsoft.com/office/powerpoint/2010/main" val="42686036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353CF00F-82D0-0DBA-75D5-1D01B4526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EFBBEEE-D19A-68A1-C04A-9DAACC0FD2D7}"/>
              </a:ext>
            </a:extLst>
          </p:cNvPr>
          <p:cNvSpPr>
            <a:spLocks noGrp="1"/>
          </p:cNvSpPr>
          <p:nvPr>
            <p:ph type="title"/>
          </p:nvPr>
        </p:nvSpPr>
        <p:spPr>
          <a:xfrm>
            <a:off x="612648" y="548640"/>
            <a:ext cx="10945037" cy="1133856"/>
          </a:xfrm>
        </p:spPr>
        <p:txBody>
          <a:bodyPr anchor="t">
            <a:normAutofit/>
          </a:bodyPr>
          <a:lstStyle/>
          <a:p>
            <a:r>
              <a:rPr lang="en-GB" dirty="0"/>
              <a:t>Test Cases</a:t>
            </a:r>
            <a:endParaRPr lang="en-IN" dirty="0"/>
          </a:p>
        </p:txBody>
      </p:sp>
      <p:graphicFrame>
        <p:nvGraphicFramePr>
          <p:cNvPr id="11" name="Content Placeholder 2">
            <a:extLst>
              <a:ext uri="{FF2B5EF4-FFF2-40B4-BE49-F238E27FC236}">
                <a16:creationId xmlns:a16="http://schemas.microsoft.com/office/drawing/2014/main" id="{AFC3B011-231B-EBA1-74EA-810A1FF3F287}"/>
              </a:ext>
            </a:extLst>
          </p:cNvPr>
          <p:cNvGraphicFramePr>
            <a:graphicFrameLocks noGrp="1"/>
          </p:cNvGraphicFramePr>
          <p:nvPr>
            <p:ph idx="1"/>
            <p:extLst>
              <p:ext uri="{D42A27DB-BD31-4B8C-83A1-F6EECF244321}">
                <p14:modId xmlns:p14="http://schemas.microsoft.com/office/powerpoint/2010/main" val="399246634"/>
              </p:ext>
            </p:extLst>
          </p:nvPr>
        </p:nvGraphicFramePr>
        <p:xfrm>
          <a:off x="612648" y="1881051"/>
          <a:ext cx="10945037" cy="441435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7747582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9FA829-2DE5-E963-8B6B-E33A1AC01358}"/>
              </a:ext>
            </a:extLst>
          </p:cNvPr>
          <p:cNvSpPr>
            <a:spLocks noGrp="1"/>
          </p:cNvSpPr>
          <p:nvPr>
            <p:ph type="title"/>
          </p:nvPr>
        </p:nvSpPr>
        <p:spPr>
          <a:xfrm>
            <a:off x="640080" y="329184"/>
            <a:ext cx="6894576" cy="1783080"/>
          </a:xfrm>
        </p:spPr>
        <p:txBody>
          <a:bodyPr anchor="b">
            <a:normAutofit/>
          </a:bodyPr>
          <a:lstStyle/>
          <a:p>
            <a:r>
              <a:rPr lang="en-IN" sz="5400" b="1" u="sng"/>
              <a:t>Defects/Bugs</a:t>
            </a:r>
          </a:p>
        </p:txBody>
      </p:sp>
      <p:sp>
        <p:nvSpPr>
          <p:cNvPr id="3" name="Content Placeholder 2">
            <a:extLst>
              <a:ext uri="{FF2B5EF4-FFF2-40B4-BE49-F238E27FC236}">
                <a16:creationId xmlns:a16="http://schemas.microsoft.com/office/drawing/2014/main" id="{3CAB3644-0A1D-C2EE-B27D-4F2FD827D130}"/>
              </a:ext>
            </a:extLst>
          </p:cNvPr>
          <p:cNvSpPr>
            <a:spLocks noGrp="1"/>
          </p:cNvSpPr>
          <p:nvPr>
            <p:ph idx="1"/>
          </p:nvPr>
        </p:nvSpPr>
        <p:spPr>
          <a:xfrm>
            <a:off x="640080" y="2543774"/>
            <a:ext cx="6894576" cy="3646714"/>
          </a:xfrm>
        </p:spPr>
        <p:txBody>
          <a:bodyPr>
            <a:noAutofit/>
          </a:bodyPr>
          <a:lstStyle/>
          <a:p>
            <a:r>
              <a:rPr lang="en-US" dirty="0"/>
              <a:t>A </a:t>
            </a:r>
            <a:r>
              <a:rPr lang="en-US" b="1" dirty="0"/>
              <a:t>defect</a:t>
            </a:r>
            <a:r>
              <a:rPr lang="en-US" dirty="0"/>
              <a:t> or </a:t>
            </a:r>
            <a:r>
              <a:rPr lang="en-US" b="1" dirty="0"/>
              <a:t>bug</a:t>
            </a:r>
            <a:r>
              <a:rPr lang="en-US" dirty="0"/>
              <a:t> refers to any flaw or issue in the software application that prevents it from functioning as expected.</a:t>
            </a:r>
          </a:p>
          <a:p>
            <a:r>
              <a:rPr lang="en-US" dirty="0"/>
              <a:t> It occurs when there is a mismatch between the actual behavior and the expected behavior of the software.</a:t>
            </a:r>
          </a:p>
          <a:p>
            <a:r>
              <a:rPr lang="en-IN" dirty="0"/>
              <a:t>The defects are debugged/analysed by triage team and fixed by development team based on their priority and severity of the defect.</a:t>
            </a:r>
          </a:p>
        </p:txBody>
      </p:sp>
      <p:pic>
        <p:nvPicPr>
          <p:cNvPr id="5" name="Picture 4">
            <a:extLst>
              <a:ext uri="{FF2B5EF4-FFF2-40B4-BE49-F238E27FC236}">
                <a16:creationId xmlns:a16="http://schemas.microsoft.com/office/drawing/2014/main" id="{A3B5FE62-5023-DE47-3ED0-7114F7C456BB}"/>
              </a:ext>
            </a:extLst>
          </p:cNvPr>
          <p:cNvPicPr>
            <a:picLocks noChangeAspect="1"/>
          </p:cNvPicPr>
          <p:nvPr/>
        </p:nvPicPr>
        <p:blipFill>
          <a:blip r:embed="rId2"/>
          <a:srcRect l="5478" r="3" b="3"/>
          <a:stretch/>
        </p:blipFill>
        <p:spPr>
          <a:xfrm>
            <a:off x="8221040" y="329183"/>
            <a:ext cx="3299816" cy="3429969"/>
          </a:xfrm>
          <a:prstGeom prst="rect">
            <a:avLst/>
          </a:prstGeom>
        </p:spPr>
      </p:pic>
      <p:pic>
        <p:nvPicPr>
          <p:cNvPr id="1028" name="Picture 4" descr="Defect stamp stock vector. Illustration of vector, insignia - 122409371">
            <a:extLst>
              <a:ext uri="{FF2B5EF4-FFF2-40B4-BE49-F238E27FC236}">
                <a16:creationId xmlns:a16="http://schemas.microsoft.com/office/drawing/2014/main" id="{57FAE9C4-FFC8-2ABB-6BA3-5630FD0D20B3}"/>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8085255" y="4079193"/>
            <a:ext cx="3553097" cy="21762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13392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C608BEB-860E-4094-8511-78603564A7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059050" cy="6858000"/>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78C225F-0899-9A8C-5C3C-1CABE5D2EF8B}"/>
              </a:ext>
            </a:extLst>
          </p:cNvPr>
          <p:cNvSpPr>
            <a:spLocks noGrp="1"/>
          </p:cNvSpPr>
          <p:nvPr>
            <p:ph type="title"/>
          </p:nvPr>
        </p:nvSpPr>
        <p:spPr>
          <a:xfrm>
            <a:off x="838200" y="1412488"/>
            <a:ext cx="2899189" cy="4363844"/>
          </a:xfrm>
        </p:spPr>
        <p:txBody>
          <a:bodyPr vert="horz" lIns="91440" tIns="45720" rIns="91440" bIns="45720" rtlCol="0" anchor="t">
            <a:normAutofit/>
          </a:bodyPr>
          <a:lstStyle/>
          <a:p>
            <a:r>
              <a:rPr lang="en-US" sz="4000" b="1" u="sng" kern="1200">
                <a:solidFill>
                  <a:srgbClr val="FFFFFF"/>
                </a:solidFill>
                <a:latin typeface="+mj-lt"/>
                <a:ea typeface="+mj-ea"/>
                <a:cs typeface="+mj-cs"/>
              </a:rPr>
              <a:t>Contents in defects</a:t>
            </a:r>
          </a:p>
        </p:txBody>
      </p:sp>
      <p:sp>
        <p:nvSpPr>
          <p:cNvPr id="3" name="Content Placeholder 2">
            <a:extLst>
              <a:ext uri="{FF2B5EF4-FFF2-40B4-BE49-F238E27FC236}">
                <a16:creationId xmlns:a16="http://schemas.microsoft.com/office/drawing/2014/main" id="{B25AD318-D861-92CB-B5CB-8E0FF0CAB65C}"/>
              </a:ext>
            </a:extLst>
          </p:cNvPr>
          <p:cNvSpPr>
            <a:spLocks noGrp="1"/>
          </p:cNvSpPr>
          <p:nvPr>
            <p:ph idx="1"/>
          </p:nvPr>
        </p:nvSpPr>
        <p:spPr>
          <a:xfrm>
            <a:off x="4380855" y="1412489"/>
            <a:ext cx="3427283" cy="4363844"/>
          </a:xfrm>
        </p:spPr>
        <p:txBody>
          <a:bodyPr vert="horz" lIns="91440" tIns="45720" rIns="91440" bIns="45720" rtlCol="0">
            <a:normAutofit/>
          </a:bodyPr>
          <a:lstStyle/>
          <a:p>
            <a:pPr marL="0"/>
            <a:endParaRPr lang="en-US" sz="1900"/>
          </a:p>
          <a:p>
            <a:pPr marL="0"/>
            <a:r>
              <a:rPr lang="en-US" sz="1900"/>
              <a:t>When logging a defect in a tracking tool (e.g., JIRA, Bugzilla), the following details are typically included:</a:t>
            </a:r>
          </a:p>
          <a:p>
            <a:pPr marL="0"/>
            <a:endParaRPr lang="en-US" sz="1900"/>
          </a:p>
          <a:p>
            <a:r>
              <a:rPr lang="en-US" sz="1900"/>
              <a:t>Defect ID</a:t>
            </a:r>
          </a:p>
          <a:p>
            <a:r>
              <a:rPr lang="en-US" sz="1900"/>
              <a:t>Defect Summary</a:t>
            </a:r>
          </a:p>
          <a:p>
            <a:r>
              <a:rPr lang="en-US" sz="1900"/>
              <a:t>Description</a:t>
            </a:r>
          </a:p>
          <a:p>
            <a:r>
              <a:rPr lang="en-US" sz="1900"/>
              <a:t>Severity</a:t>
            </a:r>
          </a:p>
          <a:p>
            <a:r>
              <a:rPr lang="en-US" sz="1900"/>
              <a:t>Priority</a:t>
            </a:r>
          </a:p>
          <a:p>
            <a:r>
              <a:rPr lang="en-US" sz="1900"/>
              <a:t>Environment</a:t>
            </a:r>
          </a:p>
        </p:txBody>
      </p:sp>
      <p:cxnSp>
        <p:nvCxnSpPr>
          <p:cNvPr id="12" name="Straight Connector 11">
            <a:extLst>
              <a:ext uri="{FF2B5EF4-FFF2-40B4-BE49-F238E27FC236}">
                <a16:creationId xmlns:a16="http://schemas.microsoft.com/office/drawing/2014/main" id="{1F16A8D4-FE87-4604-88B2-394B5D1EB43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29871" y="1412488"/>
            <a:ext cx="0" cy="3657600"/>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593D38B1-B836-E508-1BC2-A1EC4526E27A}"/>
              </a:ext>
            </a:extLst>
          </p:cNvPr>
          <p:cNvSpPr txBox="1"/>
          <p:nvPr/>
        </p:nvSpPr>
        <p:spPr>
          <a:xfrm>
            <a:off x="8451604" y="1412489"/>
            <a:ext cx="3197701" cy="4363844"/>
          </a:xfrm>
          <a:prstGeom prst="rect">
            <a:avLst/>
          </a:prstGeom>
        </p:spPr>
        <p:txBody>
          <a:bodyPr vert="horz" lIns="91440" tIns="45720" rIns="91440" bIns="45720" rtlCol="0">
            <a:normAutofit/>
          </a:bodyPr>
          <a:lstStyle/>
          <a:p>
            <a:pPr marL="360000" indent="-228600">
              <a:lnSpc>
                <a:spcPct val="90000"/>
              </a:lnSpc>
              <a:spcBef>
                <a:spcPts val="600"/>
              </a:spcBef>
              <a:buFont typeface="Arial" panose="020B0604020202020204" pitchFamily="34" charset="0"/>
              <a:buChar char="•"/>
            </a:pPr>
            <a:r>
              <a:rPr lang="en-US" sz="2000"/>
              <a:t>Module</a:t>
            </a:r>
          </a:p>
          <a:p>
            <a:pPr marL="360000" indent="-228600">
              <a:lnSpc>
                <a:spcPct val="90000"/>
              </a:lnSpc>
              <a:spcBef>
                <a:spcPts val="600"/>
              </a:spcBef>
              <a:buFont typeface="Arial" panose="020B0604020202020204" pitchFamily="34" charset="0"/>
              <a:buChar char="•"/>
            </a:pPr>
            <a:r>
              <a:rPr lang="en-US" sz="2000"/>
              <a:t>Test Data</a:t>
            </a:r>
          </a:p>
          <a:p>
            <a:pPr marL="360000" indent="-228600">
              <a:lnSpc>
                <a:spcPct val="90000"/>
              </a:lnSpc>
              <a:spcBef>
                <a:spcPts val="600"/>
              </a:spcBef>
              <a:buFont typeface="Arial" panose="020B0604020202020204" pitchFamily="34" charset="0"/>
              <a:buChar char="•"/>
            </a:pPr>
            <a:r>
              <a:rPr lang="en-US" sz="2000"/>
              <a:t>Attachments</a:t>
            </a:r>
          </a:p>
          <a:p>
            <a:pPr marL="360000" indent="-228600">
              <a:lnSpc>
                <a:spcPct val="90000"/>
              </a:lnSpc>
              <a:spcBef>
                <a:spcPts val="600"/>
              </a:spcBef>
              <a:buFont typeface="Arial" panose="020B0604020202020204" pitchFamily="34" charset="0"/>
              <a:buChar char="•"/>
            </a:pPr>
            <a:r>
              <a:rPr lang="en-US" sz="2000"/>
              <a:t>Status</a:t>
            </a:r>
          </a:p>
          <a:p>
            <a:pPr marL="360000" indent="-228600">
              <a:lnSpc>
                <a:spcPct val="90000"/>
              </a:lnSpc>
              <a:spcBef>
                <a:spcPts val="600"/>
              </a:spcBef>
              <a:buFont typeface="Arial" panose="020B0604020202020204" pitchFamily="34" charset="0"/>
              <a:buChar char="•"/>
            </a:pPr>
            <a:r>
              <a:rPr lang="en-US" sz="2000"/>
              <a:t>Assigned To</a:t>
            </a:r>
          </a:p>
          <a:p>
            <a:pPr marL="360000" indent="-228600">
              <a:lnSpc>
                <a:spcPct val="90000"/>
              </a:lnSpc>
              <a:spcBef>
                <a:spcPts val="600"/>
              </a:spcBef>
              <a:buFont typeface="Arial" panose="020B0604020202020204" pitchFamily="34" charset="0"/>
              <a:buChar char="•"/>
            </a:pPr>
            <a:r>
              <a:rPr lang="en-US" sz="2000"/>
              <a:t>Reporter</a:t>
            </a:r>
          </a:p>
        </p:txBody>
      </p:sp>
    </p:spTree>
    <p:extLst>
      <p:ext uri="{BB962C8B-B14F-4D97-AF65-F5344CB8AC3E}">
        <p14:creationId xmlns:p14="http://schemas.microsoft.com/office/powerpoint/2010/main" val="121329689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732339-7C37-F1C5-297C-73EC683AEC7F}"/>
              </a:ext>
            </a:extLst>
          </p:cNvPr>
          <p:cNvSpPr>
            <a:spLocks noGrp="1"/>
          </p:cNvSpPr>
          <p:nvPr>
            <p:ph type="title"/>
          </p:nvPr>
        </p:nvSpPr>
        <p:spPr>
          <a:xfrm>
            <a:off x="838200" y="182245"/>
            <a:ext cx="10515600" cy="860171"/>
          </a:xfrm>
        </p:spPr>
        <p:txBody>
          <a:bodyPr>
            <a:normAutofit/>
          </a:bodyPr>
          <a:lstStyle/>
          <a:p>
            <a:pPr algn="ctr"/>
            <a:r>
              <a:rPr lang="en-IN" sz="4500" b="1" u="sng" dirty="0">
                <a:solidFill>
                  <a:srgbClr val="002060"/>
                </a:solidFill>
              </a:rPr>
              <a:t>Severity and Priority</a:t>
            </a:r>
          </a:p>
        </p:txBody>
      </p:sp>
      <p:sp>
        <p:nvSpPr>
          <p:cNvPr id="3" name="Content Placeholder 2">
            <a:extLst>
              <a:ext uri="{FF2B5EF4-FFF2-40B4-BE49-F238E27FC236}">
                <a16:creationId xmlns:a16="http://schemas.microsoft.com/office/drawing/2014/main" id="{2B14F99A-1A18-F074-E861-B63C42450152}"/>
              </a:ext>
            </a:extLst>
          </p:cNvPr>
          <p:cNvSpPr>
            <a:spLocks noGrp="1"/>
          </p:cNvSpPr>
          <p:nvPr>
            <p:ph idx="1"/>
          </p:nvPr>
        </p:nvSpPr>
        <p:spPr>
          <a:xfrm>
            <a:off x="838200" y="1124712"/>
            <a:ext cx="10515600" cy="5349240"/>
          </a:xfrm>
        </p:spPr>
        <p:txBody>
          <a:bodyPr>
            <a:normAutofit fontScale="62500" lnSpcReduction="20000"/>
          </a:bodyPr>
          <a:lstStyle/>
          <a:p>
            <a:pPr marL="0" indent="0">
              <a:buNone/>
            </a:pPr>
            <a:r>
              <a:rPr lang="en-US" sz="4000" b="1" u="sng" dirty="0">
                <a:solidFill>
                  <a:srgbClr val="002060"/>
                </a:solidFill>
              </a:rPr>
              <a:t>Severity (Impact):</a:t>
            </a:r>
          </a:p>
          <a:p>
            <a:r>
              <a:rPr lang="en-US" dirty="0"/>
              <a:t>Defines the seriousness of the defect in terms of how it affects the application’s functionality. </a:t>
            </a:r>
          </a:p>
          <a:p>
            <a:r>
              <a:rPr lang="en-US" dirty="0"/>
              <a:t>It’s typically decided by the tester.</a:t>
            </a:r>
          </a:p>
          <a:p>
            <a:endParaRPr lang="en-US" sz="1300" dirty="0"/>
          </a:p>
          <a:p>
            <a:pPr marL="0" indent="0">
              <a:buNone/>
            </a:pPr>
            <a:r>
              <a:rPr lang="en-US" b="1" dirty="0"/>
              <a:t>Critical: </a:t>
            </a:r>
            <a:r>
              <a:rPr lang="en-US" dirty="0"/>
              <a:t>System crash, data loss, or unavailability of core functionalities.</a:t>
            </a:r>
          </a:p>
          <a:p>
            <a:pPr marL="0" indent="0">
              <a:buNone/>
            </a:pPr>
            <a:r>
              <a:rPr lang="en-US" b="1" dirty="0"/>
              <a:t>Major: </a:t>
            </a:r>
            <a:r>
              <a:rPr lang="en-US" dirty="0"/>
              <a:t>Major functionality is broken </a:t>
            </a:r>
          </a:p>
          <a:p>
            <a:pPr marL="0" indent="0">
              <a:buNone/>
            </a:pPr>
            <a:r>
              <a:rPr lang="en-US" b="1" dirty="0"/>
              <a:t>Minor: </a:t>
            </a:r>
            <a:r>
              <a:rPr lang="en-US" dirty="0"/>
              <a:t>Minor issues like spelling errors or slight UI misalignment.</a:t>
            </a:r>
          </a:p>
          <a:p>
            <a:pPr marL="0" indent="0">
              <a:buNone/>
            </a:pPr>
            <a:r>
              <a:rPr lang="en-US" b="1" dirty="0"/>
              <a:t>Trivial: </a:t>
            </a:r>
            <a:r>
              <a:rPr lang="en-US" dirty="0"/>
              <a:t>Cosmetic issues with no functional impact (e.g., typos).</a:t>
            </a:r>
          </a:p>
          <a:p>
            <a:pPr marL="0" indent="0">
              <a:buNone/>
            </a:pPr>
            <a:endParaRPr lang="en-US" sz="1700" dirty="0"/>
          </a:p>
          <a:p>
            <a:pPr marL="0" indent="0">
              <a:buNone/>
            </a:pPr>
            <a:r>
              <a:rPr lang="en-US" sz="4000" b="1" u="sng" dirty="0">
                <a:solidFill>
                  <a:srgbClr val="002060"/>
                </a:solidFill>
              </a:rPr>
              <a:t>Priority (Urgency):</a:t>
            </a:r>
          </a:p>
          <a:p>
            <a:r>
              <a:rPr lang="en-US" dirty="0"/>
              <a:t>Defines how quickly the defect should be addressed. </a:t>
            </a:r>
          </a:p>
          <a:p>
            <a:r>
              <a:rPr lang="en-US" dirty="0"/>
              <a:t>It’s typically decided by the project manager or product owner.</a:t>
            </a:r>
          </a:p>
          <a:p>
            <a:pPr marL="0" indent="0">
              <a:buNone/>
            </a:pPr>
            <a:endParaRPr lang="en-US" sz="1300" dirty="0"/>
          </a:p>
          <a:p>
            <a:pPr marL="0" indent="0">
              <a:buNone/>
            </a:pPr>
            <a:r>
              <a:rPr lang="en-US" b="1" dirty="0"/>
              <a:t>High Priority: </a:t>
            </a:r>
            <a:r>
              <a:rPr lang="en-US" dirty="0"/>
              <a:t>Needs to be fixed immediately; blocking further progress.</a:t>
            </a:r>
          </a:p>
          <a:p>
            <a:pPr marL="0" indent="0">
              <a:buNone/>
            </a:pPr>
            <a:r>
              <a:rPr lang="en-US" b="1" dirty="0"/>
              <a:t>Medium Priority:</a:t>
            </a:r>
            <a:r>
              <a:rPr lang="en-US" dirty="0"/>
              <a:t> Important but not urgent; can be scheduled in the next sprint/release.</a:t>
            </a:r>
          </a:p>
          <a:p>
            <a:pPr marL="0" indent="0">
              <a:buNone/>
            </a:pPr>
            <a:r>
              <a:rPr lang="en-US" b="1" dirty="0"/>
              <a:t>Low Priority: </a:t>
            </a:r>
            <a:r>
              <a:rPr lang="en-US" dirty="0"/>
              <a:t>Can be deferred to later releases; doesn’t affect immediate goals.</a:t>
            </a:r>
            <a:endParaRPr lang="en-IN" dirty="0"/>
          </a:p>
        </p:txBody>
      </p:sp>
    </p:spTree>
    <p:extLst>
      <p:ext uri="{BB962C8B-B14F-4D97-AF65-F5344CB8AC3E}">
        <p14:creationId xmlns:p14="http://schemas.microsoft.com/office/powerpoint/2010/main" val="42229119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6FF76B9-219D-4469-AF87-0236D290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 name="Group 11">
            <a:extLst>
              <a:ext uri="{FF2B5EF4-FFF2-40B4-BE49-F238E27FC236}">
                <a16:creationId xmlns:a16="http://schemas.microsoft.com/office/drawing/2014/main" id="{DB88BD78-87E1-424D-B479-C37D8E41B1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13" name="Freeform: Shape 12">
              <a:extLst>
                <a:ext uri="{FF2B5EF4-FFF2-40B4-BE49-F238E27FC236}">
                  <a16:creationId xmlns:a16="http://schemas.microsoft.com/office/drawing/2014/main" id="{C05EB894-9410-4B20-95E4-7A25101AB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66E38B6-B050-4340-8E8F-3A971DADC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633C5E46-DAC5-4661-9C87-22B08E2A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3941E16C-AD62-1251-3325-EE49803D6035}"/>
              </a:ext>
            </a:extLst>
          </p:cNvPr>
          <p:cNvPicPr>
            <a:picLocks noChangeAspect="1"/>
          </p:cNvPicPr>
          <p:nvPr/>
        </p:nvPicPr>
        <p:blipFill>
          <a:blip r:embed="rId2"/>
          <a:stretch>
            <a:fillRect/>
          </a:stretch>
        </p:blipFill>
        <p:spPr>
          <a:xfrm>
            <a:off x="2546967" y="57585"/>
            <a:ext cx="7078615" cy="5963733"/>
          </a:xfrm>
          <a:prstGeom prst="rect">
            <a:avLst/>
          </a:prstGeom>
          <a:ln>
            <a:noFill/>
          </a:ln>
        </p:spPr>
      </p:pic>
    </p:spTree>
    <p:extLst>
      <p:ext uri="{BB962C8B-B14F-4D97-AF65-F5344CB8AC3E}">
        <p14:creationId xmlns:p14="http://schemas.microsoft.com/office/powerpoint/2010/main" val="226810819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Shape 11">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Isosceles Triangle 19">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2BE722E2-4230-AEE6-44BA-44A4378CD633}"/>
              </a:ext>
            </a:extLst>
          </p:cNvPr>
          <p:cNvPicPr>
            <a:picLocks noGrp="1" noChangeAspect="1"/>
          </p:cNvPicPr>
          <p:nvPr>
            <p:ph idx="1"/>
          </p:nvPr>
        </p:nvPicPr>
        <p:blipFill>
          <a:blip r:embed="rId2"/>
          <a:stretch>
            <a:fillRect/>
          </a:stretch>
        </p:blipFill>
        <p:spPr>
          <a:xfrm>
            <a:off x="2200150" y="643467"/>
            <a:ext cx="7791700" cy="5571065"/>
          </a:xfrm>
          <a:prstGeom prst="rect">
            <a:avLst/>
          </a:prstGeom>
          <a:ln>
            <a:noFill/>
          </a:ln>
        </p:spPr>
      </p:pic>
      <p:sp>
        <p:nvSpPr>
          <p:cNvPr id="22" name="Isosceles Triangle 21">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165566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4A1E36B-4D53-311B-9741-1AE64DE55605}"/>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a:solidFill>
                  <a:srgbClr val="FFFFFF"/>
                </a:solidFill>
                <a:latin typeface="+mj-lt"/>
                <a:ea typeface="+mj-ea"/>
                <a:cs typeface="+mj-cs"/>
              </a:rPr>
              <a:t>Common Software Quality Attributes</a:t>
            </a:r>
          </a:p>
        </p:txBody>
      </p:sp>
      <p:pic>
        <p:nvPicPr>
          <p:cNvPr id="5" name="Content Placeholder 4">
            <a:extLst>
              <a:ext uri="{FF2B5EF4-FFF2-40B4-BE49-F238E27FC236}">
                <a16:creationId xmlns:a16="http://schemas.microsoft.com/office/drawing/2014/main" id="{11F88337-0DD3-696F-AB6F-3F605157EFA8}"/>
              </a:ext>
            </a:extLst>
          </p:cNvPr>
          <p:cNvPicPr>
            <a:picLocks noGrp="1" noChangeAspect="1"/>
          </p:cNvPicPr>
          <p:nvPr>
            <p:ph idx="1"/>
          </p:nvPr>
        </p:nvPicPr>
        <p:blipFill>
          <a:blip r:embed="rId2"/>
          <a:stretch>
            <a:fillRect/>
          </a:stretch>
        </p:blipFill>
        <p:spPr>
          <a:xfrm>
            <a:off x="3602322" y="1218536"/>
            <a:ext cx="8186906" cy="5008093"/>
          </a:xfrm>
          <a:prstGeom prst="rect">
            <a:avLst/>
          </a:prstGeom>
        </p:spPr>
      </p:pic>
    </p:spTree>
    <p:extLst>
      <p:ext uri="{BB962C8B-B14F-4D97-AF65-F5344CB8AC3E}">
        <p14:creationId xmlns:p14="http://schemas.microsoft.com/office/powerpoint/2010/main" val="131729290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00DC1B0-7E1A-BD02-3F93-19E6B1B750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EB16255-0F4E-45F2-4CF5-D584A2B38899}"/>
              </a:ext>
            </a:extLst>
          </p:cNvPr>
          <p:cNvSpPr>
            <a:spLocks noGrp="1"/>
          </p:cNvSpPr>
          <p:nvPr>
            <p:ph type="title"/>
          </p:nvPr>
        </p:nvSpPr>
        <p:spPr>
          <a:xfrm>
            <a:off x="612649" y="548638"/>
            <a:ext cx="3493008" cy="5788152"/>
          </a:xfrm>
        </p:spPr>
        <p:txBody>
          <a:bodyPr anchor="ctr">
            <a:normAutofit/>
          </a:bodyPr>
          <a:lstStyle/>
          <a:p>
            <a:r>
              <a:rPr lang="en-IN" sz="4000" b="1" u="sng"/>
              <a:t>JIRA </a:t>
            </a:r>
          </a:p>
        </p:txBody>
      </p:sp>
      <p:graphicFrame>
        <p:nvGraphicFramePr>
          <p:cNvPr id="5" name="Content Placeholder 2">
            <a:extLst>
              <a:ext uri="{FF2B5EF4-FFF2-40B4-BE49-F238E27FC236}">
                <a16:creationId xmlns:a16="http://schemas.microsoft.com/office/drawing/2014/main" id="{8A792A46-4B38-4B5A-40EA-846CAAA4D639}"/>
              </a:ext>
            </a:extLst>
          </p:cNvPr>
          <p:cNvGraphicFramePr>
            <a:graphicFrameLocks noGrp="1"/>
          </p:cNvGraphicFramePr>
          <p:nvPr>
            <p:ph idx="1"/>
            <p:extLst>
              <p:ext uri="{D42A27DB-BD31-4B8C-83A1-F6EECF244321}">
                <p14:modId xmlns:p14="http://schemas.microsoft.com/office/powerpoint/2010/main" val="1094803250"/>
              </p:ext>
            </p:extLst>
          </p:nvPr>
        </p:nvGraphicFramePr>
        <p:xfrm>
          <a:off x="4608246" y="548640"/>
          <a:ext cx="6949440" cy="57866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6677987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C84317-9CFB-7F9B-7912-88B8199DC380}"/>
              </a:ext>
            </a:extLst>
          </p:cNvPr>
          <p:cNvSpPr>
            <a:spLocks noGrp="1"/>
          </p:cNvSpPr>
          <p:nvPr>
            <p:ph type="title"/>
          </p:nvPr>
        </p:nvSpPr>
        <p:spPr>
          <a:xfrm>
            <a:off x="838200" y="365126"/>
            <a:ext cx="10515600" cy="699960"/>
          </a:xfrm>
        </p:spPr>
        <p:txBody>
          <a:bodyPr>
            <a:normAutofit/>
          </a:bodyPr>
          <a:lstStyle/>
          <a:p>
            <a:r>
              <a:rPr lang="en-IN" sz="3500" b="1" u="sng" dirty="0">
                <a:solidFill>
                  <a:srgbClr val="002060"/>
                </a:solidFill>
              </a:rPr>
              <a:t>Benefits of JIRA tool</a:t>
            </a:r>
          </a:p>
        </p:txBody>
      </p:sp>
      <p:sp>
        <p:nvSpPr>
          <p:cNvPr id="3" name="Content Placeholder 2">
            <a:extLst>
              <a:ext uri="{FF2B5EF4-FFF2-40B4-BE49-F238E27FC236}">
                <a16:creationId xmlns:a16="http://schemas.microsoft.com/office/drawing/2014/main" id="{5DCC7160-4807-E4BE-B2E5-859F933F5F2A}"/>
              </a:ext>
            </a:extLst>
          </p:cNvPr>
          <p:cNvSpPr>
            <a:spLocks noGrp="1"/>
          </p:cNvSpPr>
          <p:nvPr>
            <p:ph idx="1"/>
          </p:nvPr>
        </p:nvSpPr>
        <p:spPr>
          <a:xfrm>
            <a:off x="838200" y="1148969"/>
            <a:ext cx="10515600" cy="4351338"/>
          </a:xfrm>
        </p:spPr>
        <p:txBody>
          <a:bodyPr/>
          <a:lstStyle/>
          <a:p>
            <a:r>
              <a:rPr lang="en-IN" dirty="0"/>
              <a:t>Centralized collaboration</a:t>
            </a:r>
          </a:p>
          <a:p>
            <a:r>
              <a:rPr lang="en-IN" dirty="0"/>
              <a:t>Transparency</a:t>
            </a:r>
          </a:p>
          <a:p>
            <a:r>
              <a:rPr lang="en-IN" dirty="0"/>
              <a:t>Scalability</a:t>
            </a:r>
          </a:p>
          <a:p>
            <a:r>
              <a:rPr lang="en-IN" dirty="0"/>
              <a:t>Flexibility</a:t>
            </a:r>
          </a:p>
          <a:p>
            <a:pPr marL="0" indent="0">
              <a:buNone/>
            </a:pPr>
            <a:endParaRPr lang="en-IN" dirty="0"/>
          </a:p>
        </p:txBody>
      </p:sp>
      <p:sp>
        <p:nvSpPr>
          <p:cNvPr id="5" name="TextBox 4">
            <a:extLst>
              <a:ext uri="{FF2B5EF4-FFF2-40B4-BE49-F238E27FC236}">
                <a16:creationId xmlns:a16="http://schemas.microsoft.com/office/drawing/2014/main" id="{1F10E748-8460-159F-6327-52F26FD0D96E}"/>
              </a:ext>
            </a:extLst>
          </p:cNvPr>
          <p:cNvSpPr txBox="1"/>
          <p:nvPr/>
        </p:nvSpPr>
        <p:spPr>
          <a:xfrm>
            <a:off x="3913632" y="1945654"/>
            <a:ext cx="7888986" cy="3831818"/>
          </a:xfrm>
          <a:prstGeom prst="rect">
            <a:avLst/>
          </a:prstGeom>
          <a:noFill/>
        </p:spPr>
        <p:txBody>
          <a:bodyPr wrap="square">
            <a:spAutoFit/>
          </a:bodyPr>
          <a:lstStyle/>
          <a:p>
            <a:r>
              <a:rPr lang="en-US" sz="3500" b="1" u="sng" dirty="0">
                <a:solidFill>
                  <a:srgbClr val="002060"/>
                </a:solidFill>
              </a:rPr>
              <a:t>Features of JIRA</a:t>
            </a:r>
          </a:p>
          <a:p>
            <a:endParaRPr lang="en-US" sz="1200" b="1" u="sng" dirty="0">
              <a:solidFill>
                <a:srgbClr val="002060"/>
              </a:solidFill>
            </a:endParaRPr>
          </a:p>
          <a:p>
            <a:pPr marL="457200" indent="-457200">
              <a:buFont typeface="Arial" panose="020B0604020202020204" pitchFamily="34" charset="0"/>
              <a:buChar char="•"/>
            </a:pPr>
            <a:r>
              <a:rPr lang="en-US" sz="2800" dirty="0"/>
              <a:t>Issue Tracking</a:t>
            </a:r>
          </a:p>
          <a:p>
            <a:pPr marL="457200" indent="-457200">
              <a:buFont typeface="Arial" panose="020B0604020202020204" pitchFamily="34" charset="0"/>
              <a:buChar char="•"/>
            </a:pPr>
            <a:r>
              <a:rPr lang="en-US" sz="2800" dirty="0"/>
              <a:t>Agile Boards</a:t>
            </a:r>
          </a:p>
          <a:p>
            <a:pPr marL="457200" indent="-457200">
              <a:buFont typeface="Arial" panose="020B0604020202020204" pitchFamily="34" charset="0"/>
              <a:buChar char="•"/>
            </a:pPr>
            <a:r>
              <a:rPr lang="en-US" sz="2800" dirty="0"/>
              <a:t>Customizable Workflows</a:t>
            </a:r>
          </a:p>
          <a:p>
            <a:pPr marL="457200" indent="-457200">
              <a:buFont typeface="Arial" panose="020B0604020202020204" pitchFamily="34" charset="0"/>
              <a:buChar char="•"/>
            </a:pPr>
            <a:r>
              <a:rPr lang="en-US" sz="2800" dirty="0"/>
              <a:t>Reporting and Analytics</a:t>
            </a:r>
          </a:p>
          <a:p>
            <a:pPr marL="457200" indent="-457200">
              <a:buFont typeface="Arial" panose="020B0604020202020204" pitchFamily="34" charset="0"/>
              <a:buChar char="•"/>
            </a:pPr>
            <a:r>
              <a:rPr lang="en-US" sz="2800" dirty="0"/>
              <a:t>Integration: Seamlessly integrates with tools like Confluence, Bitbucket, and GitHub.</a:t>
            </a:r>
          </a:p>
          <a:p>
            <a:pPr marL="457200" indent="-457200">
              <a:buFont typeface="Arial" panose="020B0604020202020204" pitchFamily="34" charset="0"/>
              <a:buChar char="•"/>
            </a:pPr>
            <a:r>
              <a:rPr lang="en-US" sz="2800" dirty="0"/>
              <a:t>Automation: automates the repetitive task</a:t>
            </a:r>
          </a:p>
        </p:txBody>
      </p:sp>
    </p:spTree>
    <p:extLst>
      <p:ext uri="{BB962C8B-B14F-4D97-AF65-F5344CB8AC3E}">
        <p14:creationId xmlns:p14="http://schemas.microsoft.com/office/powerpoint/2010/main" val="239979974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2554</TotalTime>
  <Words>4964</Words>
  <Application>Microsoft Office PowerPoint</Application>
  <PresentationFormat>Widescreen</PresentationFormat>
  <Paragraphs>565</Paragraphs>
  <Slides>91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91</vt:i4>
      </vt:variant>
    </vt:vector>
  </HeadingPairs>
  <TitlesOfParts>
    <vt:vector size="97" baseType="lpstr">
      <vt:lpstr>Aptos</vt:lpstr>
      <vt:lpstr>Aptos Display</vt:lpstr>
      <vt:lpstr>Aptos Narrow</vt:lpstr>
      <vt:lpstr>Arial</vt:lpstr>
      <vt:lpstr>Calibri</vt:lpstr>
      <vt:lpstr>Office Theme</vt:lpstr>
      <vt:lpstr>Software Testing</vt:lpstr>
      <vt:lpstr>What is a Software</vt:lpstr>
      <vt:lpstr>What is Software Testing</vt:lpstr>
      <vt:lpstr>Why is Testing Important</vt:lpstr>
      <vt:lpstr>What Happens when you don’t do Proper Testing</vt:lpstr>
      <vt:lpstr>What Happens when you don’t do Proper Testing</vt:lpstr>
      <vt:lpstr>What Happens when you don’t do Proper Testing</vt:lpstr>
      <vt:lpstr>Software Quality​</vt:lpstr>
      <vt:lpstr>Common Software Quality Attributes</vt:lpstr>
      <vt:lpstr>Product Vs Project</vt:lpstr>
      <vt:lpstr>Error vs Bug vs Defect vs Failure</vt:lpstr>
      <vt:lpstr>PowerPoint Presentation</vt:lpstr>
      <vt:lpstr>Software Development Lifecycle(SDLC)</vt:lpstr>
      <vt:lpstr>Stage 1: Analysis &amp; Planning</vt:lpstr>
      <vt:lpstr>Stage 2: Requirement Gathering &amp; Analysis</vt:lpstr>
      <vt:lpstr>Stage 3 :  System Design</vt:lpstr>
      <vt:lpstr>Stage 4: Implementation / Coding</vt:lpstr>
      <vt:lpstr>Stage 5: Testing</vt:lpstr>
      <vt:lpstr>Stage 6: Deployment</vt:lpstr>
      <vt:lpstr>Stage 7: Maintenance and Support</vt:lpstr>
      <vt:lpstr>Waterfall Model</vt:lpstr>
      <vt:lpstr>Waterfall Model - Advantages</vt:lpstr>
      <vt:lpstr>Waterfall Model - Disadvantages</vt:lpstr>
      <vt:lpstr>Waterfall Model – When to use</vt:lpstr>
      <vt:lpstr>Spiral Model</vt:lpstr>
      <vt:lpstr>Spiral Model - Advantages</vt:lpstr>
      <vt:lpstr>Spiral Model - Disadvantages</vt:lpstr>
      <vt:lpstr>Spiral Model – When to use</vt:lpstr>
      <vt:lpstr>V Model</vt:lpstr>
      <vt:lpstr>V Model - Advantages</vt:lpstr>
      <vt:lpstr>V Model - Disadvantages</vt:lpstr>
      <vt:lpstr>V Model – When to use</vt:lpstr>
      <vt:lpstr>Agile Methodology</vt:lpstr>
      <vt:lpstr>Agile Manifesto</vt:lpstr>
      <vt:lpstr>Agile Principles</vt:lpstr>
      <vt:lpstr>Advantages of using Agile</vt:lpstr>
      <vt:lpstr>Disadvantages of using Agile</vt:lpstr>
      <vt:lpstr>Agile Frameworks - Scrum</vt:lpstr>
      <vt:lpstr>Scrum Components</vt:lpstr>
      <vt:lpstr>Scrum Artifacts</vt:lpstr>
      <vt:lpstr>Scrum Ceremonies</vt:lpstr>
      <vt:lpstr>Kanban</vt:lpstr>
      <vt:lpstr>Kanban Core Principles</vt:lpstr>
      <vt:lpstr>Kanban Board</vt:lpstr>
      <vt:lpstr>PowerPoint Presentation</vt:lpstr>
      <vt:lpstr>Agile Atrifacts and Standards -  Product Backlog</vt:lpstr>
      <vt:lpstr>Why Prioritization Matters</vt:lpstr>
      <vt:lpstr>Prioritization Models Overview</vt:lpstr>
      <vt:lpstr>Prioritization Models Overview</vt:lpstr>
      <vt:lpstr>Agile Atrifacts – User Stories</vt:lpstr>
      <vt:lpstr>User Stories  - INVEST Model</vt:lpstr>
      <vt:lpstr>PowerPoint Presentation</vt:lpstr>
      <vt:lpstr>Acceptance Criteria</vt:lpstr>
      <vt:lpstr>Given‑When‑Then Format Overview</vt:lpstr>
      <vt:lpstr>PowerPoint Presentation</vt:lpstr>
      <vt:lpstr>Linking Acceptance Criteria to Test Cases</vt:lpstr>
      <vt:lpstr>Example – Linking to Test Cases</vt:lpstr>
      <vt:lpstr>Definition of Done (DoD)</vt:lpstr>
      <vt:lpstr>Static Testing</vt:lpstr>
      <vt:lpstr>Static Testing</vt:lpstr>
      <vt:lpstr>Dynamic Testing</vt:lpstr>
      <vt:lpstr>Dynamic Testing</vt:lpstr>
      <vt:lpstr>PowerPoint Presentation</vt:lpstr>
      <vt:lpstr>Verification vs Validation</vt:lpstr>
      <vt:lpstr>QA vs QC vs QE</vt:lpstr>
      <vt:lpstr>PowerPoint Presentation</vt:lpstr>
      <vt:lpstr>Types of Software Testing</vt:lpstr>
      <vt:lpstr>Types of Testing</vt:lpstr>
      <vt:lpstr>Types of Testing</vt:lpstr>
      <vt:lpstr>Types of Testing</vt:lpstr>
      <vt:lpstr>Types of Testing</vt:lpstr>
      <vt:lpstr>PowerPoint Presentation</vt:lpstr>
      <vt:lpstr>Testing Techniques – White Box Testing</vt:lpstr>
      <vt:lpstr>Testing Techniques – Grey box Testing</vt:lpstr>
      <vt:lpstr>Testing Techniques – Black Box Testing</vt:lpstr>
      <vt:lpstr>Equivalence Class Partitioning (ECP)</vt:lpstr>
      <vt:lpstr>Boundary Value Analysis (BVA)</vt:lpstr>
      <vt:lpstr>State Transition Testing</vt:lpstr>
      <vt:lpstr>Decision Table Testing</vt:lpstr>
      <vt:lpstr>Error Guessing</vt:lpstr>
      <vt:lpstr>Software Testing Life Cycle(STLC)</vt:lpstr>
      <vt:lpstr>PowerPoint Presentation</vt:lpstr>
      <vt:lpstr>PowerPoint Presentation</vt:lpstr>
      <vt:lpstr>Test Cases</vt:lpstr>
      <vt:lpstr>Defects/Bugs</vt:lpstr>
      <vt:lpstr>Contents in defects</vt:lpstr>
      <vt:lpstr>Severity and Priority</vt:lpstr>
      <vt:lpstr>PowerPoint Presentation</vt:lpstr>
      <vt:lpstr>PowerPoint Presentation</vt:lpstr>
      <vt:lpstr>JIRA </vt:lpstr>
      <vt:lpstr>Benefits of JIRA tool</vt:lpstr>
    </vt:vector>
  </TitlesOfParts>
  <Company>Cognizant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Kalyanakumar, Arun (Cognizant)</dc:creator>
  <cp:lastModifiedBy>Kalyanakumar, Arun (Cognizant)</cp:lastModifiedBy>
  <cp:revision>228</cp:revision>
  <dcterms:created xsi:type="dcterms:W3CDTF">2025-07-01T00:20:49Z</dcterms:created>
  <dcterms:modified xsi:type="dcterms:W3CDTF">2025-11-26T04:18:35Z</dcterms:modified>
</cp:coreProperties>
</file>